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8.xml" ContentType="application/vnd.openxmlformats-officedocument.presentationml.notesSlide+xml"/>
  <Override PartName="/ppt/notesSlides/notesSlide51.xml" ContentType="application/vnd.openxmlformats-officedocument.presentationml.notesSlide+xml"/>
  <Override PartName="/ppt/notesSlides/notesSlide46.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47.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6.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9" r:id="rId1"/>
    <p:sldMasterId id="2147484287" r:id="rId2"/>
  </p:sldMasterIdLst>
  <p:notesMasterIdLst>
    <p:notesMasterId r:id="rId99"/>
  </p:notesMasterIdLst>
  <p:sldIdLst>
    <p:sldId id="256" r:id="rId3"/>
    <p:sldId id="340" r:id="rId4"/>
    <p:sldId id="481" r:id="rId5"/>
    <p:sldId id="341" r:id="rId6"/>
    <p:sldId id="448" r:id="rId7"/>
    <p:sldId id="471" r:id="rId8"/>
    <p:sldId id="505" r:id="rId9"/>
    <p:sldId id="384" r:id="rId10"/>
    <p:sldId id="499" r:id="rId11"/>
    <p:sldId id="449" r:id="rId12"/>
    <p:sldId id="450" r:id="rId13"/>
    <p:sldId id="372" r:id="rId14"/>
    <p:sldId id="346" r:id="rId15"/>
    <p:sldId id="373" r:id="rId16"/>
    <p:sldId id="375" r:id="rId17"/>
    <p:sldId id="387" r:id="rId18"/>
    <p:sldId id="497" r:id="rId19"/>
    <p:sldId id="386" r:id="rId20"/>
    <p:sldId id="376" r:id="rId21"/>
    <p:sldId id="377" r:id="rId22"/>
    <p:sldId id="389" r:id="rId23"/>
    <p:sldId id="390" r:id="rId24"/>
    <p:sldId id="498" r:id="rId25"/>
    <p:sldId id="500" r:id="rId26"/>
    <p:sldId id="501" r:id="rId27"/>
    <p:sldId id="502" r:id="rId28"/>
    <p:sldId id="378" r:id="rId29"/>
    <p:sldId id="392" r:id="rId30"/>
    <p:sldId id="393" r:id="rId31"/>
    <p:sldId id="380" r:id="rId32"/>
    <p:sldId id="394" r:id="rId33"/>
    <p:sldId id="381" r:id="rId34"/>
    <p:sldId id="382" r:id="rId35"/>
    <p:sldId id="503" r:id="rId36"/>
    <p:sldId id="379" r:id="rId37"/>
    <p:sldId id="451" r:id="rId38"/>
    <p:sldId id="395" r:id="rId39"/>
    <p:sldId id="396" r:id="rId40"/>
    <p:sldId id="402" r:id="rId41"/>
    <p:sldId id="504" r:id="rId42"/>
    <p:sldId id="457" r:id="rId43"/>
    <p:sldId id="458" r:id="rId44"/>
    <p:sldId id="459" r:id="rId45"/>
    <p:sldId id="460" r:id="rId46"/>
    <p:sldId id="461" r:id="rId47"/>
    <p:sldId id="462" r:id="rId48"/>
    <p:sldId id="463" r:id="rId49"/>
    <p:sldId id="464" r:id="rId50"/>
    <p:sldId id="465" r:id="rId51"/>
    <p:sldId id="423" r:id="rId52"/>
    <p:sldId id="429" r:id="rId53"/>
    <p:sldId id="430" r:id="rId54"/>
    <p:sldId id="431" r:id="rId55"/>
    <p:sldId id="467" r:id="rId56"/>
    <p:sldId id="432" r:id="rId57"/>
    <p:sldId id="433" r:id="rId58"/>
    <p:sldId id="434" r:id="rId59"/>
    <p:sldId id="435" r:id="rId60"/>
    <p:sldId id="437" r:id="rId61"/>
    <p:sldId id="436" r:id="rId62"/>
    <p:sldId id="438" r:id="rId63"/>
    <p:sldId id="424" r:id="rId64"/>
    <p:sldId id="439" r:id="rId65"/>
    <p:sldId id="440" r:id="rId66"/>
    <p:sldId id="425" r:id="rId67"/>
    <p:sldId id="422" r:id="rId68"/>
    <p:sldId id="426" r:id="rId69"/>
    <p:sldId id="441" r:id="rId70"/>
    <p:sldId id="442" r:id="rId71"/>
    <p:sldId id="443" r:id="rId72"/>
    <p:sldId id="444" r:id="rId73"/>
    <p:sldId id="445" r:id="rId74"/>
    <p:sldId id="446" r:id="rId75"/>
    <p:sldId id="447" r:id="rId76"/>
    <p:sldId id="428" r:id="rId77"/>
    <p:sldId id="482" r:id="rId78"/>
    <p:sldId id="496" r:id="rId79"/>
    <p:sldId id="483" r:id="rId80"/>
    <p:sldId id="484" r:id="rId81"/>
    <p:sldId id="485" r:id="rId82"/>
    <p:sldId id="486" r:id="rId83"/>
    <p:sldId id="487" r:id="rId84"/>
    <p:sldId id="488" r:id="rId85"/>
    <p:sldId id="489" r:id="rId86"/>
    <p:sldId id="490" r:id="rId87"/>
    <p:sldId id="491" r:id="rId88"/>
    <p:sldId id="492" r:id="rId89"/>
    <p:sldId id="493" r:id="rId90"/>
    <p:sldId id="494" r:id="rId91"/>
    <p:sldId id="495" r:id="rId92"/>
    <p:sldId id="427" r:id="rId93"/>
    <p:sldId id="454" r:id="rId94"/>
    <p:sldId id="406" r:id="rId95"/>
    <p:sldId id="468" r:id="rId96"/>
    <p:sldId id="369" r:id="rId97"/>
    <p:sldId id="506" r:id="rId98"/>
  </p:sldIdLst>
  <p:sldSz cx="9144000" cy="6858000" type="screen4x3"/>
  <p:notesSz cx="6858000" cy="9144000"/>
  <p:defaultTextStyle>
    <a:defPPr>
      <a:defRPr lang="en-US"/>
    </a:defPPr>
    <a:lvl1pPr algn="l" rtl="0" fontAlgn="base">
      <a:spcBef>
        <a:spcPct val="0"/>
      </a:spcBef>
      <a:spcAft>
        <a:spcPct val="0"/>
      </a:spcAft>
      <a:defRPr b="1" kern="1200">
        <a:solidFill>
          <a:schemeClr val="tx1"/>
        </a:solidFill>
        <a:latin typeface="Times New Roman" pitchFamily="18" charset="0"/>
        <a:ea typeface="+mn-ea"/>
        <a:cs typeface="Times New Roman" pitchFamily="18" charset="0"/>
      </a:defRPr>
    </a:lvl1pPr>
    <a:lvl2pPr marL="457200" algn="l" rtl="0" fontAlgn="base">
      <a:spcBef>
        <a:spcPct val="0"/>
      </a:spcBef>
      <a:spcAft>
        <a:spcPct val="0"/>
      </a:spcAft>
      <a:defRPr b="1" kern="1200">
        <a:solidFill>
          <a:schemeClr val="tx1"/>
        </a:solidFill>
        <a:latin typeface="Times New Roman" pitchFamily="18" charset="0"/>
        <a:ea typeface="+mn-ea"/>
        <a:cs typeface="Times New Roman" pitchFamily="18" charset="0"/>
      </a:defRPr>
    </a:lvl2pPr>
    <a:lvl3pPr marL="914400" algn="l" rtl="0" fontAlgn="base">
      <a:spcBef>
        <a:spcPct val="0"/>
      </a:spcBef>
      <a:spcAft>
        <a:spcPct val="0"/>
      </a:spcAft>
      <a:defRPr b="1" kern="1200">
        <a:solidFill>
          <a:schemeClr val="tx1"/>
        </a:solidFill>
        <a:latin typeface="Times New Roman" pitchFamily="18" charset="0"/>
        <a:ea typeface="+mn-ea"/>
        <a:cs typeface="Times New Roman" pitchFamily="18" charset="0"/>
      </a:defRPr>
    </a:lvl3pPr>
    <a:lvl4pPr marL="1371600" algn="l" rtl="0" fontAlgn="base">
      <a:spcBef>
        <a:spcPct val="0"/>
      </a:spcBef>
      <a:spcAft>
        <a:spcPct val="0"/>
      </a:spcAft>
      <a:defRPr b="1" kern="1200">
        <a:solidFill>
          <a:schemeClr val="tx1"/>
        </a:solidFill>
        <a:latin typeface="Times New Roman" pitchFamily="18" charset="0"/>
        <a:ea typeface="+mn-ea"/>
        <a:cs typeface="Times New Roman" pitchFamily="18" charset="0"/>
      </a:defRPr>
    </a:lvl4pPr>
    <a:lvl5pPr marL="1828800" algn="l" rtl="0" fontAlgn="base">
      <a:spcBef>
        <a:spcPct val="0"/>
      </a:spcBef>
      <a:spcAft>
        <a:spcPct val="0"/>
      </a:spcAft>
      <a:defRPr b="1" kern="1200">
        <a:solidFill>
          <a:schemeClr val="tx1"/>
        </a:solidFill>
        <a:latin typeface="Times New Roman" pitchFamily="18" charset="0"/>
        <a:ea typeface="+mn-ea"/>
        <a:cs typeface="Times New Roman" pitchFamily="18" charset="0"/>
      </a:defRPr>
    </a:lvl5pPr>
    <a:lvl6pPr marL="2286000" algn="l" defTabSz="914400" rtl="0" eaLnBrk="1" latinLnBrk="0" hangingPunct="1">
      <a:defRPr b="1" kern="1200">
        <a:solidFill>
          <a:schemeClr val="tx1"/>
        </a:solidFill>
        <a:latin typeface="Times New Roman" pitchFamily="18" charset="0"/>
        <a:ea typeface="+mn-ea"/>
        <a:cs typeface="Times New Roman" pitchFamily="18" charset="0"/>
      </a:defRPr>
    </a:lvl6pPr>
    <a:lvl7pPr marL="2743200" algn="l" defTabSz="914400" rtl="0" eaLnBrk="1" latinLnBrk="0" hangingPunct="1">
      <a:defRPr b="1" kern="1200">
        <a:solidFill>
          <a:schemeClr val="tx1"/>
        </a:solidFill>
        <a:latin typeface="Times New Roman" pitchFamily="18" charset="0"/>
        <a:ea typeface="+mn-ea"/>
        <a:cs typeface="Times New Roman" pitchFamily="18" charset="0"/>
      </a:defRPr>
    </a:lvl7pPr>
    <a:lvl8pPr marL="3200400" algn="l" defTabSz="914400" rtl="0" eaLnBrk="1" latinLnBrk="0" hangingPunct="1">
      <a:defRPr b="1" kern="1200">
        <a:solidFill>
          <a:schemeClr val="tx1"/>
        </a:solidFill>
        <a:latin typeface="Times New Roman" pitchFamily="18" charset="0"/>
        <a:ea typeface="+mn-ea"/>
        <a:cs typeface="Times New Roman" pitchFamily="18" charset="0"/>
      </a:defRPr>
    </a:lvl8pPr>
    <a:lvl9pPr marL="3657600" algn="l" defTabSz="914400" rtl="0" eaLnBrk="1" latinLnBrk="0" hangingPunct="1">
      <a:defRPr b="1" kern="1200">
        <a:solidFill>
          <a:schemeClr val="tx1"/>
        </a:solidFill>
        <a:latin typeface="Times New Roman" pitchFamily="18" charset="0"/>
        <a:ea typeface="+mn-ea"/>
        <a:cs typeface="Times New Roman" pitchFamily="18"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00" autoAdjust="0"/>
    <p:restoredTop sz="95238" autoAdjust="0"/>
  </p:normalViewPr>
  <p:slideViewPr>
    <p:cSldViewPr>
      <p:cViewPr varScale="1">
        <p:scale>
          <a:sx n="86" d="100"/>
          <a:sy n="86" d="100"/>
        </p:scale>
        <p:origin x="1613" y="62"/>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3804"/>
    </p:cViewPr>
  </p:sorterViewPr>
  <p:notesViewPr>
    <p:cSldViewPr>
      <p:cViewPr varScale="1">
        <p:scale>
          <a:sx n="59" d="100"/>
          <a:sy n="59" d="100"/>
        </p:scale>
        <p:origin x="-255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theme" Target="theme/theme1.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customXml" Target="../customXml/item3.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notesMaster" Target="notesMasters/notesMaster1.xml"/><Relationship Id="rId10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customXml" Target="../customXml/item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presProps" Target="presProps.xml"/><Relationship Id="rId105" Type="http://schemas.openxmlformats.org/officeDocument/2006/relationships/customXml" Target="../customXml/item2.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hdr" sz="quarter"/>
          </p:nvPr>
        </p:nvSpPr>
        <p:spPr bwMode="auto">
          <a:xfrm>
            <a:off x="0" y="0"/>
            <a:ext cx="2971800" cy="4572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defRPr sz="1200" b="0"/>
            </a:lvl1pPr>
          </a:lstStyle>
          <a:p>
            <a:pPr>
              <a:defRPr/>
            </a:pPr>
            <a:endParaRPr lang="en-US" altLang="en-US"/>
          </a:p>
        </p:txBody>
      </p:sp>
      <p:sp>
        <p:nvSpPr>
          <p:cNvPr id="13315" name="Rectangle 3"/>
          <p:cNvSpPr>
            <a:spLocks noGrp="1" noChangeArrowheads="1"/>
          </p:cNvSpPr>
          <p:nvPr>
            <p:ph type="dt" idx="1"/>
          </p:nvPr>
        </p:nvSpPr>
        <p:spPr bwMode="auto">
          <a:xfrm>
            <a:off x="3884613" y="0"/>
            <a:ext cx="2971800" cy="4572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a:defRPr sz="1200" b="0"/>
            </a:lvl1pPr>
          </a:lstStyle>
          <a:p>
            <a:pPr>
              <a:defRPr/>
            </a:pPr>
            <a:endParaRPr lang="en-US" altLang="en-US"/>
          </a:p>
        </p:txBody>
      </p:sp>
      <p:sp>
        <p:nvSpPr>
          <p:cNvPr id="9626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7" name="Rectangle 5"/>
          <p:cNvSpPr>
            <a:spLocks noGrp="1" noChangeArrowheads="1"/>
          </p:cNvSpPr>
          <p:nvPr>
            <p:ph type="body" sz="quarter" idx="3"/>
          </p:nvPr>
        </p:nvSpPr>
        <p:spPr bwMode="auto">
          <a:xfrm>
            <a:off x="685800" y="4343400"/>
            <a:ext cx="5486400" cy="4114800"/>
          </a:xfrm>
          <a:prstGeom prst="rect">
            <a:avLst/>
          </a:prstGeom>
          <a:noFill/>
          <a:ln>
            <a:noFill/>
          </a:ln>
          <a:effectLs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318" name="Rectangle 6"/>
          <p:cNvSpPr>
            <a:spLocks noGrp="1" noChangeArrowheads="1"/>
          </p:cNvSpPr>
          <p:nvPr>
            <p:ph type="ftr" sz="quarter" idx="4"/>
          </p:nvPr>
        </p:nvSpPr>
        <p:spPr bwMode="auto">
          <a:xfrm>
            <a:off x="0" y="8685213"/>
            <a:ext cx="2971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defRPr sz="1200" b="0"/>
            </a:lvl1pPr>
          </a:lstStyle>
          <a:p>
            <a:pPr>
              <a:defRPr/>
            </a:pPr>
            <a:endParaRPr lang="en-US" altLang="en-US"/>
          </a:p>
        </p:txBody>
      </p:sp>
      <p:sp>
        <p:nvSpPr>
          <p:cNvPr id="13319" name="Rectangle 7"/>
          <p:cNvSpPr>
            <a:spLocks noGrp="1" noChangeArrowheads="1"/>
          </p:cNvSpPr>
          <p:nvPr>
            <p:ph type="sldNum" sz="quarter" idx="5"/>
          </p:nvPr>
        </p:nvSpPr>
        <p:spPr bwMode="auto">
          <a:xfrm>
            <a:off x="3884613" y="8685213"/>
            <a:ext cx="2971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a:defRPr sz="1200" b="0"/>
            </a:lvl1pPr>
          </a:lstStyle>
          <a:p>
            <a:pPr>
              <a:defRPr/>
            </a:pPr>
            <a:fld id="{F770AEF6-9318-4541-A996-EC976AD047FD}" type="slidenum">
              <a:rPr lang="en-US" altLang="en-US"/>
              <a:pPr>
                <a:defRPr/>
              </a:pPr>
              <a:t>‹#›</a:t>
            </a:fld>
            <a:endParaRPr lang="en-US" altLang="en-US"/>
          </a:p>
        </p:txBody>
      </p:sp>
    </p:spTree>
    <p:extLst>
      <p:ext uri="{BB962C8B-B14F-4D97-AF65-F5344CB8AC3E}">
        <p14:creationId xmlns:p14="http://schemas.microsoft.com/office/powerpoint/2010/main" val="82285275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Times New Roman" pitchFamily="18" charset="0"/>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Times New Roman" pitchFamily="18" charset="0"/>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Times New Roman" pitchFamily="18" charset="0"/>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Times New Roman" pitchFamily="18" charset="0"/>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Times New Roman" pitchFamily="18"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Image Placeholder 1"/>
          <p:cNvSpPr>
            <a:spLocks noGrp="1" noRot="1" noChangeAspect="1" noTextEdit="1"/>
          </p:cNvSpPr>
          <p:nvPr>
            <p:ph type="sldImg"/>
          </p:nvPr>
        </p:nvSpPr>
        <p:spPr>
          <a:ln/>
        </p:spPr>
      </p:sp>
      <p:sp>
        <p:nvSpPr>
          <p:cNvPr id="97283"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altLang="en-US" dirty="0"/>
          </a:p>
        </p:txBody>
      </p:sp>
      <p:sp>
        <p:nvSpPr>
          <p:cNvPr id="97284"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cs typeface="Times New Roman" pitchFamily="18" charset="0"/>
              </a:defRPr>
            </a:lvl1pPr>
            <a:lvl2pPr marL="742950" indent="-285750" eaLnBrk="0" hangingPunct="0">
              <a:spcBef>
                <a:spcPct val="30000"/>
              </a:spcBef>
              <a:defRPr sz="1200">
                <a:solidFill>
                  <a:schemeClr val="tx1"/>
                </a:solidFill>
                <a:latin typeface="Times New Roman" pitchFamily="18" charset="0"/>
                <a:cs typeface="Times New Roman" pitchFamily="18" charset="0"/>
              </a:defRPr>
            </a:lvl2pPr>
            <a:lvl3pPr marL="1143000" indent="-228600" eaLnBrk="0" hangingPunct="0">
              <a:spcBef>
                <a:spcPct val="30000"/>
              </a:spcBef>
              <a:defRPr sz="1200">
                <a:solidFill>
                  <a:schemeClr val="tx1"/>
                </a:solidFill>
                <a:latin typeface="Times New Roman" pitchFamily="18" charset="0"/>
                <a:cs typeface="Times New Roman" pitchFamily="18" charset="0"/>
              </a:defRPr>
            </a:lvl3pPr>
            <a:lvl4pPr marL="1600200" indent="-228600" eaLnBrk="0" hangingPunct="0">
              <a:spcBef>
                <a:spcPct val="30000"/>
              </a:spcBef>
              <a:defRPr sz="1200">
                <a:solidFill>
                  <a:schemeClr val="tx1"/>
                </a:solidFill>
                <a:latin typeface="Times New Roman" pitchFamily="18" charset="0"/>
                <a:cs typeface="Times New Roman" pitchFamily="18" charset="0"/>
              </a:defRPr>
            </a:lvl4pPr>
            <a:lvl5pPr marL="2057400" indent="-228600" eaLnBrk="0" hangingPunct="0">
              <a:spcBef>
                <a:spcPct val="30000"/>
              </a:spcBef>
              <a:defRPr sz="1200">
                <a:solidFill>
                  <a:schemeClr val="tx1"/>
                </a:solidFill>
                <a:latin typeface="Times New Roman" pitchFamily="18" charset="0"/>
                <a:cs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9pPr>
          </a:lstStyle>
          <a:p>
            <a:pPr eaLnBrk="1" hangingPunct="1">
              <a:spcBef>
                <a:spcPct val="0"/>
              </a:spcBef>
            </a:pPr>
            <a:fld id="{1B39CBFF-1F82-40B9-B081-FA6A40C39DB9}" type="slidenum">
              <a:rPr lang="en-US" altLang="en-US" smtClean="0"/>
              <a:pPr eaLnBrk="1" hangingPunct="1">
                <a:spcBef>
                  <a:spcPct val="0"/>
                </a:spcBef>
              </a:pPr>
              <a:t>1</a:t>
            </a:fld>
            <a:endParaRPr lang="en-US" altLang="en-US"/>
          </a:p>
        </p:txBody>
      </p:sp>
    </p:spTree>
    <p:extLst>
      <p:ext uri="{BB962C8B-B14F-4D97-AF65-F5344CB8AC3E}">
        <p14:creationId xmlns:p14="http://schemas.microsoft.com/office/powerpoint/2010/main" val="6173865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pitchFamily="18" charset="0"/>
              <a:ea typeface="+mn-ea"/>
              <a:cs typeface="Times New Roman" pitchFamily="18" charset="0"/>
            </a:endParaRPr>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14</a:t>
            </a:fld>
            <a:endParaRPr lang="en-US" altLang="en-US"/>
          </a:p>
        </p:txBody>
      </p:sp>
    </p:spTree>
    <p:extLst>
      <p:ext uri="{BB962C8B-B14F-4D97-AF65-F5344CB8AC3E}">
        <p14:creationId xmlns:p14="http://schemas.microsoft.com/office/powerpoint/2010/main" val="4129296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pitchFamily="18" charset="0"/>
              <a:ea typeface="+mn-ea"/>
              <a:cs typeface="Times New Roman" pitchFamily="18" charset="0"/>
            </a:endParaRPr>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15</a:t>
            </a:fld>
            <a:endParaRPr lang="en-US" altLang="en-US"/>
          </a:p>
        </p:txBody>
      </p:sp>
    </p:spTree>
    <p:extLst>
      <p:ext uri="{BB962C8B-B14F-4D97-AF65-F5344CB8AC3E}">
        <p14:creationId xmlns:p14="http://schemas.microsoft.com/office/powerpoint/2010/main" val="12715834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16</a:t>
            </a:fld>
            <a:endParaRPr lang="en-US" altLang="en-US"/>
          </a:p>
        </p:txBody>
      </p:sp>
    </p:spTree>
    <p:extLst>
      <p:ext uri="{BB962C8B-B14F-4D97-AF65-F5344CB8AC3E}">
        <p14:creationId xmlns:p14="http://schemas.microsoft.com/office/powerpoint/2010/main" val="2510468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19</a:t>
            </a:fld>
            <a:endParaRPr lang="en-US" altLang="en-US"/>
          </a:p>
        </p:txBody>
      </p:sp>
    </p:spTree>
    <p:extLst>
      <p:ext uri="{BB962C8B-B14F-4D97-AF65-F5344CB8AC3E}">
        <p14:creationId xmlns:p14="http://schemas.microsoft.com/office/powerpoint/2010/main" val="10728586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20</a:t>
            </a:fld>
            <a:endParaRPr lang="en-US" altLang="en-US"/>
          </a:p>
        </p:txBody>
      </p:sp>
    </p:spTree>
    <p:extLst>
      <p:ext uri="{BB962C8B-B14F-4D97-AF65-F5344CB8AC3E}">
        <p14:creationId xmlns:p14="http://schemas.microsoft.com/office/powerpoint/2010/main" val="15861962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21</a:t>
            </a:fld>
            <a:endParaRPr lang="en-US" altLang="en-US"/>
          </a:p>
        </p:txBody>
      </p:sp>
    </p:spTree>
    <p:extLst>
      <p:ext uri="{BB962C8B-B14F-4D97-AF65-F5344CB8AC3E}">
        <p14:creationId xmlns:p14="http://schemas.microsoft.com/office/powerpoint/2010/main" val="40251204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25</a:t>
            </a:fld>
            <a:endParaRPr lang="en-US" altLang="en-US"/>
          </a:p>
        </p:txBody>
      </p:sp>
    </p:spTree>
    <p:extLst>
      <p:ext uri="{BB962C8B-B14F-4D97-AF65-F5344CB8AC3E}">
        <p14:creationId xmlns:p14="http://schemas.microsoft.com/office/powerpoint/2010/main" val="2626017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26</a:t>
            </a:fld>
            <a:endParaRPr lang="en-US" altLang="en-US"/>
          </a:p>
        </p:txBody>
      </p:sp>
    </p:spTree>
    <p:extLst>
      <p:ext uri="{BB962C8B-B14F-4D97-AF65-F5344CB8AC3E}">
        <p14:creationId xmlns:p14="http://schemas.microsoft.com/office/powerpoint/2010/main" val="2626017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27</a:t>
            </a:fld>
            <a:endParaRPr lang="en-US" altLang="en-US"/>
          </a:p>
        </p:txBody>
      </p:sp>
    </p:spTree>
    <p:extLst>
      <p:ext uri="{BB962C8B-B14F-4D97-AF65-F5344CB8AC3E}">
        <p14:creationId xmlns:p14="http://schemas.microsoft.com/office/powerpoint/2010/main" val="40561700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pitchFamily="18" charset="0"/>
              <a:ea typeface="+mn-ea"/>
              <a:cs typeface="Times New Roman" pitchFamily="18" charset="0"/>
            </a:endParaRPr>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28</a:t>
            </a:fld>
            <a:endParaRPr lang="en-US" altLang="en-US"/>
          </a:p>
        </p:txBody>
      </p:sp>
    </p:spTree>
    <p:extLst>
      <p:ext uri="{BB962C8B-B14F-4D97-AF65-F5344CB8AC3E}">
        <p14:creationId xmlns:p14="http://schemas.microsoft.com/office/powerpoint/2010/main" val="24580228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a:ln/>
        </p:spPr>
      </p:sp>
      <p:sp>
        <p:nvSpPr>
          <p:cNvPr id="98307"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sz="1600" dirty="0"/>
          </a:p>
        </p:txBody>
      </p:sp>
      <p:sp>
        <p:nvSpPr>
          <p:cNvPr id="98308"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cs typeface="Times New Roman" pitchFamily="18" charset="0"/>
              </a:defRPr>
            </a:lvl1pPr>
            <a:lvl2pPr marL="742950" indent="-285750" eaLnBrk="0" hangingPunct="0">
              <a:spcBef>
                <a:spcPct val="30000"/>
              </a:spcBef>
              <a:defRPr sz="1200">
                <a:solidFill>
                  <a:schemeClr val="tx1"/>
                </a:solidFill>
                <a:latin typeface="Times New Roman" pitchFamily="18" charset="0"/>
                <a:cs typeface="Times New Roman" pitchFamily="18" charset="0"/>
              </a:defRPr>
            </a:lvl2pPr>
            <a:lvl3pPr marL="1143000" indent="-228600" eaLnBrk="0" hangingPunct="0">
              <a:spcBef>
                <a:spcPct val="30000"/>
              </a:spcBef>
              <a:defRPr sz="1200">
                <a:solidFill>
                  <a:schemeClr val="tx1"/>
                </a:solidFill>
                <a:latin typeface="Times New Roman" pitchFamily="18" charset="0"/>
                <a:cs typeface="Times New Roman" pitchFamily="18" charset="0"/>
              </a:defRPr>
            </a:lvl3pPr>
            <a:lvl4pPr marL="1600200" indent="-228600" eaLnBrk="0" hangingPunct="0">
              <a:spcBef>
                <a:spcPct val="30000"/>
              </a:spcBef>
              <a:defRPr sz="1200">
                <a:solidFill>
                  <a:schemeClr val="tx1"/>
                </a:solidFill>
                <a:latin typeface="Times New Roman" pitchFamily="18" charset="0"/>
                <a:cs typeface="Times New Roman" pitchFamily="18" charset="0"/>
              </a:defRPr>
            </a:lvl4pPr>
            <a:lvl5pPr marL="2057400" indent="-228600" eaLnBrk="0" hangingPunct="0">
              <a:spcBef>
                <a:spcPct val="30000"/>
              </a:spcBef>
              <a:defRPr sz="1200">
                <a:solidFill>
                  <a:schemeClr val="tx1"/>
                </a:solidFill>
                <a:latin typeface="Times New Roman" pitchFamily="18" charset="0"/>
                <a:cs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9pPr>
          </a:lstStyle>
          <a:p>
            <a:pPr eaLnBrk="1" hangingPunct="1">
              <a:spcBef>
                <a:spcPct val="0"/>
              </a:spcBef>
            </a:pPr>
            <a:fld id="{40190E13-51AE-4F43-AFCF-1478137EB824}" type="slidenum">
              <a:rPr lang="en-US" altLang="en-US" smtClean="0"/>
              <a:pPr eaLnBrk="1" hangingPunct="1">
                <a:spcBef>
                  <a:spcPct val="0"/>
                </a:spcBef>
              </a:pPr>
              <a:t>4</a:t>
            </a:fld>
            <a:endParaRPr lang="en-US" altLang="en-US"/>
          </a:p>
        </p:txBody>
      </p:sp>
    </p:spTree>
    <p:extLst>
      <p:ext uri="{BB962C8B-B14F-4D97-AF65-F5344CB8AC3E}">
        <p14:creationId xmlns:p14="http://schemas.microsoft.com/office/powerpoint/2010/main" val="8374875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30</a:t>
            </a:fld>
            <a:endParaRPr lang="en-US" altLang="en-US"/>
          </a:p>
        </p:txBody>
      </p:sp>
    </p:spTree>
    <p:extLst>
      <p:ext uri="{BB962C8B-B14F-4D97-AF65-F5344CB8AC3E}">
        <p14:creationId xmlns:p14="http://schemas.microsoft.com/office/powerpoint/2010/main" val="18374742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31</a:t>
            </a:fld>
            <a:endParaRPr lang="en-US" altLang="en-US"/>
          </a:p>
        </p:txBody>
      </p:sp>
    </p:spTree>
    <p:extLst>
      <p:ext uri="{BB962C8B-B14F-4D97-AF65-F5344CB8AC3E}">
        <p14:creationId xmlns:p14="http://schemas.microsoft.com/office/powerpoint/2010/main" val="20722874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32</a:t>
            </a:fld>
            <a:endParaRPr lang="en-US" altLang="en-US"/>
          </a:p>
        </p:txBody>
      </p:sp>
    </p:spTree>
    <p:extLst>
      <p:ext uri="{BB962C8B-B14F-4D97-AF65-F5344CB8AC3E}">
        <p14:creationId xmlns:p14="http://schemas.microsoft.com/office/powerpoint/2010/main" val="2746593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33</a:t>
            </a:fld>
            <a:endParaRPr lang="en-US" altLang="en-US"/>
          </a:p>
        </p:txBody>
      </p:sp>
    </p:spTree>
    <p:extLst>
      <p:ext uri="{BB962C8B-B14F-4D97-AF65-F5344CB8AC3E}">
        <p14:creationId xmlns:p14="http://schemas.microsoft.com/office/powerpoint/2010/main" val="36473868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34</a:t>
            </a:fld>
            <a:endParaRPr lang="en-US" altLang="en-US"/>
          </a:p>
        </p:txBody>
      </p:sp>
    </p:spTree>
    <p:extLst>
      <p:ext uri="{BB962C8B-B14F-4D97-AF65-F5344CB8AC3E}">
        <p14:creationId xmlns:p14="http://schemas.microsoft.com/office/powerpoint/2010/main" val="39279442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35</a:t>
            </a:fld>
            <a:endParaRPr lang="en-US" altLang="en-US"/>
          </a:p>
        </p:txBody>
      </p:sp>
    </p:spTree>
    <p:extLst>
      <p:ext uri="{BB962C8B-B14F-4D97-AF65-F5344CB8AC3E}">
        <p14:creationId xmlns:p14="http://schemas.microsoft.com/office/powerpoint/2010/main" val="6321788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Image Placeholder 1"/>
          <p:cNvSpPr>
            <a:spLocks noGrp="1" noRot="1" noChangeAspect="1" noTextEdit="1"/>
          </p:cNvSpPr>
          <p:nvPr>
            <p:ph type="sldImg"/>
          </p:nvPr>
        </p:nvSpPr>
        <p:spPr>
          <a:ln/>
        </p:spPr>
      </p:sp>
      <p:sp>
        <p:nvSpPr>
          <p:cNvPr id="103427"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3428"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cs typeface="Times New Roman" pitchFamily="18" charset="0"/>
              </a:defRPr>
            </a:lvl1pPr>
            <a:lvl2pPr marL="742950" indent="-285750" eaLnBrk="0" hangingPunct="0">
              <a:spcBef>
                <a:spcPct val="30000"/>
              </a:spcBef>
              <a:defRPr sz="1200">
                <a:solidFill>
                  <a:schemeClr val="tx1"/>
                </a:solidFill>
                <a:latin typeface="Times New Roman" pitchFamily="18" charset="0"/>
                <a:cs typeface="Times New Roman" pitchFamily="18" charset="0"/>
              </a:defRPr>
            </a:lvl2pPr>
            <a:lvl3pPr marL="1143000" indent="-228600" eaLnBrk="0" hangingPunct="0">
              <a:spcBef>
                <a:spcPct val="30000"/>
              </a:spcBef>
              <a:defRPr sz="1200">
                <a:solidFill>
                  <a:schemeClr val="tx1"/>
                </a:solidFill>
                <a:latin typeface="Times New Roman" pitchFamily="18" charset="0"/>
                <a:cs typeface="Times New Roman" pitchFamily="18" charset="0"/>
              </a:defRPr>
            </a:lvl3pPr>
            <a:lvl4pPr marL="1600200" indent="-228600" eaLnBrk="0" hangingPunct="0">
              <a:spcBef>
                <a:spcPct val="30000"/>
              </a:spcBef>
              <a:defRPr sz="1200">
                <a:solidFill>
                  <a:schemeClr val="tx1"/>
                </a:solidFill>
                <a:latin typeface="Times New Roman" pitchFamily="18" charset="0"/>
                <a:cs typeface="Times New Roman" pitchFamily="18" charset="0"/>
              </a:defRPr>
            </a:lvl4pPr>
            <a:lvl5pPr marL="2057400" indent="-228600" eaLnBrk="0" hangingPunct="0">
              <a:spcBef>
                <a:spcPct val="30000"/>
              </a:spcBef>
              <a:defRPr sz="1200">
                <a:solidFill>
                  <a:schemeClr val="tx1"/>
                </a:solidFill>
                <a:latin typeface="Times New Roman" pitchFamily="18" charset="0"/>
                <a:cs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9pPr>
          </a:lstStyle>
          <a:p>
            <a:pPr eaLnBrk="1" hangingPunct="1">
              <a:spcBef>
                <a:spcPct val="0"/>
              </a:spcBef>
            </a:pPr>
            <a:fld id="{827ECCB1-2474-41A5-BEE5-C1F4F2128315}" type="slidenum">
              <a:rPr lang="en-US" altLang="en-US" smtClean="0"/>
              <a:pPr eaLnBrk="1" hangingPunct="1">
                <a:spcBef>
                  <a:spcPct val="0"/>
                </a:spcBef>
              </a:pPr>
              <a:t>38</a:t>
            </a:fld>
            <a:endParaRPr lang="en-US" altLang="en-US"/>
          </a:p>
        </p:txBody>
      </p:sp>
    </p:spTree>
    <p:extLst>
      <p:ext uri="{BB962C8B-B14F-4D97-AF65-F5344CB8AC3E}">
        <p14:creationId xmlns:p14="http://schemas.microsoft.com/office/powerpoint/2010/main" val="24231745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39</a:t>
            </a:fld>
            <a:endParaRPr lang="en-US" altLang="en-US"/>
          </a:p>
        </p:txBody>
      </p:sp>
    </p:spTree>
    <p:extLst>
      <p:ext uri="{BB962C8B-B14F-4D97-AF65-F5344CB8AC3E}">
        <p14:creationId xmlns:p14="http://schemas.microsoft.com/office/powerpoint/2010/main" val="30006620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41</a:t>
            </a:fld>
            <a:endParaRPr lang="en-US" altLang="en-US"/>
          </a:p>
        </p:txBody>
      </p:sp>
    </p:spTree>
    <p:extLst>
      <p:ext uri="{BB962C8B-B14F-4D97-AF65-F5344CB8AC3E}">
        <p14:creationId xmlns:p14="http://schemas.microsoft.com/office/powerpoint/2010/main" val="33420558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Image Placeholder 1"/>
          <p:cNvSpPr>
            <a:spLocks noGrp="1" noRot="1" noChangeAspect="1" noTextEdit="1"/>
          </p:cNvSpPr>
          <p:nvPr>
            <p:ph type="sldImg"/>
          </p:nvPr>
        </p:nvSpPr>
        <p:spPr>
          <a:ln/>
        </p:spPr>
      </p:sp>
      <p:sp>
        <p:nvSpPr>
          <p:cNvPr id="104451"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4452"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cs typeface="Times New Roman" pitchFamily="18" charset="0"/>
              </a:defRPr>
            </a:lvl1pPr>
            <a:lvl2pPr marL="742950" indent="-285750" eaLnBrk="0" hangingPunct="0">
              <a:spcBef>
                <a:spcPct val="30000"/>
              </a:spcBef>
              <a:defRPr sz="1200">
                <a:solidFill>
                  <a:schemeClr val="tx1"/>
                </a:solidFill>
                <a:latin typeface="Times New Roman" pitchFamily="18" charset="0"/>
                <a:cs typeface="Times New Roman" pitchFamily="18" charset="0"/>
              </a:defRPr>
            </a:lvl2pPr>
            <a:lvl3pPr marL="1143000" indent="-228600" eaLnBrk="0" hangingPunct="0">
              <a:spcBef>
                <a:spcPct val="30000"/>
              </a:spcBef>
              <a:defRPr sz="1200">
                <a:solidFill>
                  <a:schemeClr val="tx1"/>
                </a:solidFill>
                <a:latin typeface="Times New Roman" pitchFamily="18" charset="0"/>
                <a:cs typeface="Times New Roman" pitchFamily="18" charset="0"/>
              </a:defRPr>
            </a:lvl3pPr>
            <a:lvl4pPr marL="1600200" indent="-228600" eaLnBrk="0" hangingPunct="0">
              <a:spcBef>
                <a:spcPct val="30000"/>
              </a:spcBef>
              <a:defRPr sz="1200">
                <a:solidFill>
                  <a:schemeClr val="tx1"/>
                </a:solidFill>
                <a:latin typeface="Times New Roman" pitchFamily="18" charset="0"/>
                <a:cs typeface="Times New Roman" pitchFamily="18" charset="0"/>
              </a:defRPr>
            </a:lvl4pPr>
            <a:lvl5pPr marL="2057400" indent="-228600" eaLnBrk="0" hangingPunct="0">
              <a:spcBef>
                <a:spcPct val="30000"/>
              </a:spcBef>
              <a:defRPr sz="1200">
                <a:solidFill>
                  <a:schemeClr val="tx1"/>
                </a:solidFill>
                <a:latin typeface="Times New Roman" pitchFamily="18" charset="0"/>
                <a:cs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9pPr>
          </a:lstStyle>
          <a:p>
            <a:pPr eaLnBrk="1" hangingPunct="1">
              <a:spcBef>
                <a:spcPct val="0"/>
              </a:spcBef>
            </a:pPr>
            <a:fld id="{F66CCCF7-BD50-4AB8-BB75-004B8839BA6A}" type="slidenum">
              <a:rPr lang="en-US" altLang="en-US" smtClean="0"/>
              <a:pPr eaLnBrk="1" hangingPunct="1">
                <a:spcBef>
                  <a:spcPct val="0"/>
                </a:spcBef>
              </a:pPr>
              <a:t>42</a:t>
            </a:fld>
            <a:endParaRPr lang="en-US" altLang="en-US"/>
          </a:p>
        </p:txBody>
      </p:sp>
    </p:spTree>
    <p:extLst>
      <p:ext uri="{BB962C8B-B14F-4D97-AF65-F5344CB8AC3E}">
        <p14:creationId xmlns:p14="http://schemas.microsoft.com/office/powerpoint/2010/main" val="13179780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a:ln/>
        </p:spPr>
      </p:sp>
      <p:sp>
        <p:nvSpPr>
          <p:cNvPr id="100355"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t>Tr 48 E:\ATTT\Chuanbibaigiang\Quan li va xay dung chinh sach ATTT\Tai lieu\ CRC Press - Information Security - Policies And Procedures - A Practitioner’s Reference (by Laxxu</a:t>
            </a:r>
            <a:endParaRPr lang="vi-VN" altLang="en-US"/>
          </a:p>
        </p:txBody>
      </p:sp>
      <p:sp>
        <p:nvSpPr>
          <p:cNvPr id="100356"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Times New Roman" pitchFamily="18" charset="0"/>
                <a:cs typeface="Times New Roman" pitchFamily="18" charset="0"/>
              </a:defRPr>
            </a:lvl1pPr>
            <a:lvl2pPr marL="742950" indent="-285750" eaLnBrk="0" hangingPunct="0">
              <a:defRPr b="1">
                <a:solidFill>
                  <a:schemeClr val="tx1"/>
                </a:solidFill>
                <a:latin typeface="Times New Roman" pitchFamily="18" charset="0"/>
                <a:cs typeface="Times New Roman" pitchFamily="18" charset="0"/>
              </a:defRPr>
            </a:lvl2pPr>
            <a:lvl3pPr marL="1143000" indent="-228600" eaLnBrk="0" hangingPunct="0">
              <a:defRPr b="1">
                <a:solidFill>
                  <a:schemeClr val="tx1"/>
                </a:solidFill>
                <a:latin typeface="Times New Roman" pitchFamily="18" charset="0"/>
                <a:cs typeface="Times New Roman" pitchFamily="18" charset="0"/>
              </a:defRPr>
            </a:lvl3pPr>
            <a:lvl4pPr marL="1600200" indent="-228600" eaLnBrk="0" hangingPunct="0">
              <a:defRPr b="1">
                <a:solidFill>
                  <a:schemeClr val="tx1"/>
                </a:solidFill>
                <a:latin typeface="Times New Roman" pitchFamily="18" charset="0"/>
                <a:cs typeface="Times New Roman" pitchFamily="18" charset="0"/>
              </a:defRPr>
            </a:lvl4pPr>
            <a:lvl5pPr marL="2057400" indent="-228600" eaLnBrk="0" hangingPunct="0">
              <a:defRPr b="1">
                <a:solidFill>
                  <a:schemeClr val="tx1"/>
                </a:solidFill>
                <a:latin typeface="Times New Roman" pitchFamily="18" charset="0"/>
                <a:cs typeface="Times New Roman" pitchFamily="18" charset="0"/>
              </a:defRPr>
            </a:lvl5pPr>
            <a:lvl6pPr marL="2514600" indent="-228600" eaLnBrk="0" fontAlgn="base" hangingPunct="0">
              <a:spcBef>
                <a:spcPct val="0"/>
              </a:spcBef>
              <a:spcAft>
                <a:spcPct val="0"/>
              </a:spcAft>
              <a:defRPr b="1">
                <a:solidFill>
                  <a:schemeClr val="tx1"/>
                </a:solidFill>
                <a:latin typeface="Times New Roman" pitchFamily="18" charset="0"/>
                <a:cs typeface="Times New Roman" pitchFamily="18" charset="0"/>
              </a:defRPr>
            </a:lvl6pPr>
            <a:lvl7pPr marL="2971800" indent="-228600" eaLnBrk="0" fontAlgn="base" hangingPunct="0">
              <a:spcBef>
                <a:spcPct val="0"/>
              </a:spcBef>
              <a:spcAft>
                <a:spcPct val="0"/>
              </a:spcAft>
              <a:defRPr b="1">
                <a:solidFill>
                  <a:schemeClr val="tx1"/>
                </a:solidFill>
                <a:latin typeface="Times New Roman" pitchFamily="18" charset="0"/>
                <a:cs typeface="Times New Roman" pitchFamily="18" charset="0"/>
              </a:defRPr>
            </a:lvl7pPr>
            <a:lvl8pPr marL="3429000" indent="-228600" eaLnBrk="0" fontAlgn="base" hangingPunct="0">
              <a:spcBef>
                <a:spcPct val="0"/>
              </a:spcBef>
              <a:spcAft>
                <a:spcPct val="0"/>
              </a:spcAft>
              <a:defRPr b="1">
                <a:solidFill>
                  <a:schemeClr val="tx1"/>
                </a:solidFill>
                <a:latin typeface="Times New Roman" pitchFamily="18" charset="0"/>
                <a:cs typeface="Times New Roman" pitchFamily="18" charset="0"/>
              </a:defRPr>
            </a:lvl8pPr>
            <a:lvl9pPr marL="3886200" indent="-228600" eaLnBrk="0" fontAlgn="base" hangingPunct="0">
              <a:spcBef>
                <a:spcPct val="0"/>
              </a:spcBef>
              <a:spcAft>
                <a:spcPct val="0"/>
              </a:spcAft>
              <a:defRPr b="1">
                <a:solidFill>
                  <a:schemeClr val="tx1"/>
                </a:solidFill>
                <a:latin typeface="Times New Roman" pitchFamily="18" charset="0"/>
                <a:cs typeface="Times New Roman" pitchFamily="18" charset="0"/>
              </a:defRPr>
            </a:lvl9pPr>
          </a:lstStyle>
          <a:p>
            <a:pPr eaLnBrk="1" hangingPunct="1"/>
            <a:fld id="{21899CFD-81CF-43BB-B7AA-C2F9517E9C7C}" type="slidenum">
              <a:rPr lang="en-US" altLang="en-US" b="0" smtClean="0"/>
              <a:pPr eaLnBrk="1" hangingPunct="1"/>
              <a:t>5</a:t>
            </a:fld>
            <a:endParaRPr lang="en-US" altLang="en-US" b="0"/>
          </a:p>
        </p:txBody>
      </p:sp>
    </p:spTree>
    <p:extLst>
      <p:ext uri="{BB962C8B-B14F-4D97-AF65-F5344CB8AC3E}">
        <p14:creationId xmlns:p14="http://schemas.microsoft.com/office/powerpoint/2010/main" val="166502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44</a:t>
            </a:fld>
            <a:endParaRPr lang="en-US" altLang="en-US"/>
          </a:p>
        </p:txBody>
      </p:sp>
    </p:spTree>
    <p:extLst>
      <p:ext uri="{BB962C8B-B14F-4D97-AF65-F5344CB8AC3E}">
        <p14:creationId xmlns:p14="http://schemas.microsoft.com/office/powerpoint/2010/main" val="23156805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45</a:t>
            </a:fld>
            <a:endParaRPr lang="en-US" altLang="en-US"/>
          </a:p>
        </p:txBody>
      </p:sp>
    </p:spTree>
    <p:extLst>
      <p:ext uri="{BB962C8B-B14F-4D97-AF65-F5344CB8AC3E}">
        <p14:creationId xmlns:p14="http://schemas.microsoft.com/office/powerpoint/2010/main" val="12634054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49</a:t>
            </a:fld>
            <a:endParaRPr lang="en-US" altLang="en-US"/>
          </a:p>
        </p:txBody>
      </p:sp>
    </p:spTree>
    <p:extLst>
      <p:ext uri="{BB962C8B-B14F-4D97-AF65-F5344CB8AC3E}">
        <p14:creationId xmlns:p14="http://schemas.microsoft.com/office/powerpoint/2010/main" val="6014527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52</a:t>
            </a:fld>
            <a:endParaRPr lang="en-US" altLang="en-US"/>
          </a:p>
        </p:txBody>
      </p:sp>
    </p:spTree>
    <p:extLst>
      <p:ext uri="{BB962C8B-B14F-4D97-AF65-F5344CB8AC3E}">
        <p14:creationId xmlns:p14="http://schemas.microsoft.com/office/powerpoint/2010/main" val="36321095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55</a:t>
            </a:fld>
            <a:endParaRPr lang="en-US" altLang="en-US"/>
          </a:p>
        </p:txBody>
      </p:sp>
    </p:spTree>
    <p:extLst>
      <p:ext uri="{BB962C8B-B14F-4D97-AF65-F5344CB8AC3E}">
        <p14:creationId xmlns:p14="http://schemas.microsoft.com/office/powerpoint/2010/main" val="2513113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56</a:t>
            </a:fld>
            <a:endParaRPr lang="en-US" altLang="en-US"/>
          </a:p>
        </p:txBody>
      </p:sp>
    </p:spTree>
    <p:extLst>
      <p:ext uri="{BB962C8B-B14F-4D97-AF65-F5344CB8AC3E}">
        <p14:creationId xmlns:p14="http://schemas.microsoft.com/office/powerpoint/2010/main" val="37944097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57</a:t>
            </a:fld>
            <a:endParaRPr lang="en-US" altLang="en-US"/>
          </a:p>
        </p:txBody>
      </p:sp>
    </p:spTree>
    <p:extLst>
      <p:ext uri="{BB962C8B-B14F-4D97-AF65-F5344CB8AC3E}">
        <p14:creationId xmlns:p14="http://schemas.microsoft.com/office/powerpoint/2010/main" val="34373666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altLang="en-US" dirty="0"/>
          </a:p>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58</a:t>
            </a:fld>
            <a:endParaRPr lang="en-US" altLang="en-US"/>
          </a:p>
        </p:txBody>
      </p:sp>
    </p:spTree>
    <p:extLst>
      <p:ext uri="{BB962C8B-B14F-4D97-AF65-F5344CB8AC3E}">
        <p14:creationId xmlns:p14="http://schemas.microsoft.com/office/powerpoint/2010/main" val="26197629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60</a:t>
            </a:fld>
            <a:endParaRPr lang="en-US" altLang="en-US"/>
          </a:p>
        </p:txBody>
      </p:sp>
    </p:spTree>
    <p:extLst>
      <p:ext uri="{BB962C8B-B14F-4D97-AF65-F5344CB8AC3E}">
        <p14:creationId xmlns:p14="http://schemas.microsoft.com/office/powerpoint/2010/main" val="32128979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61</a:t>
            </a:fld>
            <a:endParaRPr lang="en-US" altLang="en-US"/>
          </a:p>
        </p:txBody>
      </p:sp>
    </p:spTree>
    <p:extLst>
      <p:ext uri="{BB962C8B-B14F-4D97-AF65-F5344CB8AC3E}">
        <p14:creationId xmlns:p14="http://schemas.microsoft.com/office/powerpoint/2010/main" val="3075962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p:cNvSpPr>
            <a:spLocks noGrp="1" noRot="1" noChangeAspect="1" noTextEdit="1"/>
          </p:cNvSpPr>
          <p:nvPr>
            <p:ph type="sldImg"/>
          </p:nvPr>
        </p:nvSpPr>
        <p:spPr>
          <a:ln/>
        </p:spPr>
      </p:sp>
      <p:sp>
        <p:nvSpPr>
          <p:cNvPr id="99331"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Trang 7 E:\ATTT\Chuanbibaigiang\Quan li </a:t>
            </a:r>
            <a:r>
              <a:rPr lang="en-US" altLang="en-US" dirty="0" err="1"/>
              <a:t>va</a:t>
            </a:r>
            <a:r>
              <a:rPr lang="en-US" altLang="en-US" dirty="0"/>
              <a:t> </a:t>
            </a:r>
            <a:r>
              <a:rPr lang="en-US" altLang="en-US" dirty="0" err="1"/>
              <a:t>xay</a:t>
            </a:r>
            <a:r>
              <a:rPr lang="en-US" altLang="en-US" dirty="0"/>
              <a:t> dung </a:t>
            </a:r>
            <a:r>
              <a:rPr lang="en-US" altLang="en-US" dirty="0" err="1"/>
              <a:t>chinh</a:t>
            </a:r>
            <a:r>
              <a:rPr lang="en-US" altLang="en-US" dirty="0"/>
              <a:t> </a:t>
            </a:r>
            <a:r>
              <a:rPr lang="en-US" altLang="en-US" dirty="0" err="1"/>
              <a:t>sach</a:t>
            </a:r>
            <a:r>
              <a:rPr lang="en-US" altLang="en-US" dirty="0"/>
              <a:t> ATTT\Tai lieu\information-security-policy-development-guide-large-small-companies-1331</a:t>
            </a:r>
          </a:p>
        </p:txBody>
      </p:sp>
      <p:sp>
        <p:nvSpPr>
          <p:cNvPr id="99332"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cs typeface="Times New Roman" pitchFamily="18" charset="0"/>
              </a:defRPr>
            </a:lvl1pPr>
            <a:lvl2pPr marL="742950" indent="-285750" eaLnBrk="0" hangingPunct="0">
              <a:spcBef>
                <a:spcPct val="30000"/>
              </a:spcBef>
              <a:defRPr sz="1200">
                <a:solidFill>
                  <a:schemeClr val="tx1"/>
                </a:solidFill>
                <a:latin typeface="Times New Roman" pitchFamily="18" charset="0"/>
                <a:cs typeface="Times New Roman" pitchFamily="18" charset="0"/>
              </a:defRPr>
            </a:lvl2pPr>
            <a:lvl3pPr marL="1143000" indent="-228600" eaLnBrk="0" hangingPunct="0">
              <a:spcBef>
                <a:spcPct val="30000"/>
              </a:spcBef>
              <a:defRPr sz="1200">
                <a:solidFill>
                  <a:schemeClr val="tx1"/>
                </a:solidFill>
                <a:latin typeface="Times New Roman" pitchFamily="18" charset="0"/>
                <a:cs typeface="Times New Roman" pitchFamily="18" charset="0"/>
              </a:defRPr>
            </a:lvl3pPr>
            <a:lvl4pPr marL="1600200" indent="-228600" eaLnBrk="0" hangingPunct="0">
              <a:spcBef>
                <a:spcPct val="30000"/>
              </a:spcBef>
              <a:defRPr sz="1200">
                <a:solidFill>
                  <a:schemeClr val="tx1"/>
                </a:solidFill>
                <a:latin typeface="Times New Roman" pitchFamily="18" charset="0"/>
                <a:cs typeface="Times New Roman" pitchFamily="18" charset="0"/>
              </a:defRPr>
            </a:lvl4pPr>
            <a:lvl5pPr marL="2057400" indent="-228600" eaLnBrk="0" hangingPunct="0">
              <a:spcBef>
                <a:spcPct val="30000"/>
              </a:spcBef>
              <a:defRPr sz="1200">
                <a:solidFill>
                  <a:schemeClr val="tx1"/>
                </a:solidFill>
                <a:latin typeface="Times New Roman" pitchFamily="18" charset="0"/>
                <a:cs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9pPr>
          </a:lstStyle>
          <a:p>
            <a:pPr eaLnBrk="1" hangingPunct="1">
              <a:spcBef>
                <a:spcPct val="0"/>
              </a:spcBef>
            </a:pPr>
            <a:fld id="{8FC497F4-49AC-42AA-86CE-C5202F5EB7B4}" type="slidenum">
              <a:rPr lang="en-US" altLang="en-US" smtClean="0"/>
              <a:pPr eaLnBrk="1" hangingPunct="1">
                <a:spcBef>
                  <a:spcPct val="0"/>
                </a:spcBef>
              </a:pPr>
              <a:t>6</a:t>
            </a:fld>
            <a:endParaRPr lang="en-US" altLang="en-US"/>
          </a:p>
        </p:txBody>
      </p:sp>
    </p:spTree>
    <p:extLst>
      <p:ext uri="{BB962C8B-B14F-4D97-AF65-F5344CB8AC3E}">
        <p14:creationId xmlns:p14="http://schemas.microsoft.com/office/powerpoint/2010/main" val="3880585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62</a:t>
            </a:fld>
            <a:endParaRPr lang="en-US" altLang="en-US"/>
          </a:p>
        </p:txBody>
      </p:sp>
    </p:spTree>
    <p:extLst>
      <p:ext uri="{BB962C8B-B14F-4D97-AF65-F5344CB8AC3E}">
        <p14:creationId xmlns:p14="http://schemas.microsoft.com/office/powerpoint/2010/main" val="12831368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66</a:t>
            </a:fld>
            <a:endParaRPr lang="en-US" altLang="en-US"/>
          </a:p>
        </p:txBody>
      </p:sp>
    </p:spTree>
    <p:extLst>
      <p:ext uri="{BB962C8B-B14F-4D97-AF65-F5344CB8AC3E}">
        <p14:creationId xmlns:p14="http://schemas.microsoft.com/office/powerpoint/2010/main" val="25351644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69</a:t>
            </a:fld>
            <a:endParaRPr lang="en-US" altLang="en-US"/>
          </a:p>
        </p:txBody>
      </p:sp>
    </p:spTree>
    <p:extLst>
      <p:ext uri="{BB962C8B-B14F-4D97-AF65-F5344CB8AC3E}">
        <p14:creationId xmlns:p14="http://schemas.microsoft.com/office/powerpoint/2010/main" val="42593263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pitchFamily="18" charset="0"/>
              <a:ea typeface="+mn-ea"/>
              <a:cs typeface="Times New Roman" pitchFamily="18" charset="0"/>
            </a:endParaRPr>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70</a:t>
            </a:fld>
            <a:endParaRPr lang="en-US" altLang="en-US"/>
          </a:p>
        </p:txBody>
      </p:sp>
    </p:spTree>
    <p:extLst>
      <p:ext uri="{BB962C8B-B14F-4D97-AF65-F5344CB8AC3E}">
        <p14:creationId xmlns:p14="http://schemas.microsoft.com/office/powerpoint/2010/main" val="32113457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71</a:t>
            </a:fld>
            <a:endParaRPr lang="en-US" altLang="en-US"/>
          </a:p>
        </p:txBody>
      </p:sp>
    </p:spTree>
    <p:extLst>
      <p:ext uri="{BB962C8B-B14F-4D97-AF65-F5344CB8AC3E}">
        <p14:creationId xmlns:p14="http://schemas.microsoft.com/office/powerpoint/2010/main" val="186324280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pitchFamily="18" charset="0"/>
              <a:ea typeface="+mn-ea"/>
              <a:cs typeface="Times New Roman" pitchFamily="18" charset="0"/>
            </a:endParaRPr>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72</a:t>
            </a:fld>
            <a:endParaRPr lang="en-US" altLang="en-US"/>
          </a:p>
        </p:txBody>
      </p:sp>
    </p:spTree>
    <p:extLst>
      <p:ext uri="{BB962C8B-B14F-4D97-AF65-F5344CB8AC3E}">
        <p14:creationId xmlns:p14="http://schemas.microsoft.com/office/powerpoint/2010/main" val="214727098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73</a:t>
            </a:fld>
            <a:endParaRPr lang="en-US" altLang="en-US"/>
          </a:p>
        </p:txBody>
      </p:sp>
    </p:spTree>
    <p:extLst>
      <p:ext uri="{BB962C8B-B14F-4D97-AF65-F5344CB8AC3E}">
        <p14:creationId xmlns:p14="http://schemas.microsoft.com/office/powerpoint/2010/main" val="21286646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74</a:t>
            </a:fld>
            <a:endParaRPr lang="en-US" altLang="en-US"/>
          </a:p>
        </p:txBody>
      </p:sp>
    </p:spTree>
    <p:extLst>
      <p:ext uri="{BB962C8B-B14F-4D97-AF65-F5344CB8AC3E}">
        <p14:creationId xmlns:p14="http://schemas.microsoft.com/office/powerpoint/2010/main" val="304152737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Slide Image Placeholder 1"/>
          <p:cNvSpPr>
            <a:spLocks noGrp="1" noRot="1" noChangeAspect="1" noTextEdit="1"/>
          </p:cNvSpPr>
          <p:nvPr>
            <p:ph type="sldImg"/>
          </p:nvPr>
        </p:nvSpPr>
        <p:spPr>
          <a:ln/>
        </p:spPr>
      </p:sp>
      <p:sp>
        <p:nvSpPr>
          <p:cNvPr id="106499"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6500"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cs typeface="Times New Roman" pitchFamily="18" charset="0"/>
              </a:defRPr>
            </a:lvl1pPr>
            <a:lvl2pPr marL="742950" indent="-285750" eaLnBrk="0" hangingPunct="0">
              <a:spcBef>
                <a:spcPct val="30000"/>
              </a:spcBef>
              <a:defRPr sz="1200">
                <a:solidFill>
                  <a:schemeClr val="tx1"/>
                </a:solidFill>
                <a:latin typeface="Times New Roman" pitchFamily="18" charset="0"/>
                <a:cs typeface="Times New Roman" pitchFamily="18" charset="0"/>
              </a:defRPr>
            </a:lvl2pPr>
            <a:lvl3pPr marL="1143000" indent="-228600" eaLnBrk="0" hangingPunct="0">
              <a:spcBef>
                <a:spcPct val="30000"/>
              </a:spcBef>
              <a:defRPr sz="1200">
                <a:solidFill>
                  <a:schemeClr val="tx1"/>
                </a:solidFill>
                <a:latin typeface="Times New Roman" pitchFamily="18" charset="0"/>
                <a:cs typeface="Times New Roman" pitchFamily="18" charset="0"/>
              </a:defRPr>
            </a:lvl3pPr>
            <a:lvl4pPr marL="1600200" indent="-228600" eaLnBrk="0" hangingPunct="0">
              <a:spcBef>
                <a:spcPct val="30000"/>
              </a:spcBef>
              <a:defRPr sz="1200">
                <a:solidFill>
                  <a:schemeClr val="tx1"/>
                </a:solidFill>
                <a:latin typeface="Times New Roman" pitchFamily="18" charset="0"/>
                <a:cs typeface="Times New Roman" pitchFamily="18" charset="0"/>
              </a:defRPr>
            </a:lvl4pPr>
            <a:lvl5pPr marL="2057400" indent="-228600" eaLnBrk="0" hangingPunct="0">
              <a:spcBef>
                <a:spcPct val="30000"/>
              </a:spcBef>
              <a:defRPr sz="1200">
                <a:solidFill>
                  <a:schemeClr val="tx1"/>
                </a:solidFill>
                <a:latin typeface="Times New Roman" pitchFamily="18" charset="0"/>
                <a:cs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9pPr>
          </a:lstStyle>
          <a:p>
            <a:pPr eaLnBrk="1" hangingPunct="1">
              <a:spcBef>
                <a:spcPct val="0"/>
              </a:spcBef>
            </a:pPr>
            <a:fld id="{CECDB86E-6FA7-481B-8896-98FF6D34E8AD}" type="slidenum">
              <a:rPr lang="en-US" altLang="en-US" smtClean="0"/>
              <a:pPr eaLnBrk="1" hangingPunct="1">
                <a:spcBef>
                  <a:spcPct val="0"/>
                </a:spcBef>
              </a:pPr>
              <a:t>75</a:t>
            </a:fld>
            <a:endParaRPr lang="en-US" altLang="en-US"/>
          </a:p>
        </p:txBody>
      </p:sp>
    </p:spTree>
    <p:extLst>
      <p:ext uri="{BB962C8B-B14F-4D97-AF65-F5344CB8AC3E}">
        <p14:creationId xmlns:p14="http://schemas.microsoft.com/office/powerpoint/2010/main" val="4116177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80</a:t>
            </a:fld>
            <a:endParaRPr lang="en-US" altLang="en-US"/>
          </a:p>
        </p:txBody>
      </p:sp>
    </p:spTree>
    <p:extLst>
      <p:ext uri="{BB962C8B-B14F-4D97-AF65-F5344CB8AC3E}">
        <p14:creationId xmlns:p14="http://schemas.microsoft.com/office/powerpoint/2010/main" val="15365323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a:ln/>
        </p:spPr>
      </p:sp>
      <p:sp>
        <p:nvSpPr>
          <p:cNvPr id="100355"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vi-VN" altLang="en-US" dirty="0"/>
          </a:p>
        </p:txBody>
      </p:sp>
      <p:sp>
        <p:nvSpPr>
          <p:cNvPr id="100356"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Times New Roman" pitchFamily="18" charset="0"/>
                <a:cs typeface="Times New Roman" pitchFamily="18" charset="0"/>
              </a:defRPr>
            </a:lvl1pPr>
            <a:lvl2pPr marL="742950" indent="-285750" eaLnBrk="0" hangingPunct="0">
              <a:defRPr b="1">
                <a:solidFill>
                  <a:schemeClr val="tx1"/>
                </a:solidFill>
                <a:latin typeface="Times New Roman" pitchFamily="18" charset="0"/>
                <a:cs typeface="Times New Roman" pitchFamily="18" charset="0"/>
              </a:defRPr>
            </a:lvl2pPr>
            <a:lvl3pPr marL="1143000" indent="-228600" eaLnBrk="0" hangingPunct="0">
              <a:defRPr b="1">
                <a:solidFill>
                  <a:schemeClr val="tx1"/>
                </a:solidFill>
                <a:latin typeface="Times New Roman" pitchFamily="18" charset="0"/>
                <a:cs typeface="Times New Roman" pitchFamily="18" charset="0"/>
              </a:defRPr>
            </a:lvl3pPr>
            <a:lvl4pPr marL="1600200" indent="-228600" eaLnBrk="0" hangingPunct="0">
              <a:defRPr b="1">
                <a:solidFill>
                  <a:schemeClr val="tx1"/>
                </a:solidFill>
                <a:latin typeface="Times New Roman" pitchFamily="18" charset="0"/>
                <a:cs typeface="Times New Roman" pitchFamily="18" charset="0"/>
              </a:defRPr>
            </a:lvl4pPr>
            <a:lvl5pPr marL="2057400" indent="-228600" eaLnBrk="0" hangingPunct="0">
              <a:defRPr b="1">
                <a:solidFill>
                  <a:schemeClr val="tx1"/>
                </a:solidFill>
                <a:latin typeface="Times New Roman" pitchFamily="18" charset="0"/>
                <a:cs typeface="Times New Roman" pitchFamily="18" charset="0"/>
              </a:defRPr>
            </a:lvl5pPr>
            <a:lvl6pPr marL="2514600" indent="-228600" eaLnBrk="0" fontAlgn="base" hangingPunct="0">
              <a:spcBef>
                <a:spcPct val="0"/>
              </a:spcBef>
              <a:spcAft>
                <a:spcPct val="0"/>
              </a:spcAft>
              <a:defRPr b="1">
                <a:solidFill>
                  <a:schemeClr val="tx1"/>
                </a:solidFill>
                <a:latin typeface="Times New Roman" pitchFamily="18" charset="0"/>
                <a:cs typeface="Times New Roman" pitchFamily="18" charset="0"/>
              </a:defRPr>
            </a:lvl6pPr>
            <a:lvl7pPr marL="2971800" indent="-228600" eaLnBrk="0" fontAlgn="base" hangingPunct="0">
              <a:spcBef>
                <a:spcPct val="0"/>
              </a:spcBef>
              <a:spcAft>
                <a:spcPct val="0"/>
              </a:spcAft>
              <a:defRPr b="1">
                <a:solidFill>
                  <a:schemeClr val="tx1"/>
                </a:solidFill>
                <a:latin typeface="Times New Roman" pitchFamily="18" charset="0"/>
                <a:cs typeface="Times New Roman" pitchFamily="18" charset="0"/>
              </a:defRPr>
            </a:lvl7pPr>
            <a:lvl8pPr marL="3429000" indent="-228600" eaLnBrk="0" fontAlgn="base" hangingPunct="0">
              <a:spcBef>
                <a:spcPct val="0"/>
              </a:spcBef>
              <a:spcAft>
                <a:spcPct val="0"/>
              </a:spcAft>
              <a:defRPr b="1">
                <a:solidFill>
                  <a:schemeClr val="tx1"/>
                </a:solidFill>
                <a:latin typeface="Times New Roman" pitchFamily="18" charset="0"/>
                <a:cs typeface="Times New Roman" pitchFamily="18" charset="0"/>
              </a:defRPr>
            </a:lvl8pPr>
            <a:lvl9pPr marL="3886200" indent="-228600" eaLnBrk="0" fontAlgn="base" hangingPunct="0">
              <a:spcBef>
                <a:spcPct val="0"/>
              </a:spcBef>
              <a:spcAft>
                <a:spcPct val="0"/>
              </a:spcAft>
              <a:defRPr b="1">
                <a:solidFill>
                  <a:schemeClr val="tx1"/>
                </a:solidFill>
                <a:latin typeface="Times New Roman" pitchFamily="18" charset="0"/>
                <a:cs typeface="Times New Roman" pitchFamily="18" charset="0"/>
              </a:defRPr>
            </a:lvl9pPr>
          </a:lstStyle>
          <a:p>
            <a:pPr eaLnBrk="1" hangingPunct="1"/>
            <a:fld id="{21899CFD-81CF-43BB-B7AA-C2F9517E9C7C}" type="slidenum">
              <a:rPr lang="en-US" altLang="en-US" b="0" smtClean="0"/>
              <a:pPr eaLnBrk="1" hangingPunct="1"/>
              <a:t>7</a:t>
            </a:fld>
            <a:endParaRPr lang="en-US" altLang="en-US" b="0"/>
          </a:p>
        </p:txBody>
      </p:sp>
    </p:spTree>
    <p:extLst>
      <p:ext uri="{BB962C8B-B14F-4D97-AF65-F5344CB8AC3E}">
        <p14:creationId xmlns:p14="http://schemas.microsoft.com/office/powerpoint/2010/main" val="10516454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81</a:t>
            </a:fld>
            <a:endParaRPr lang="en-US" altLang="en-US"/>
          </a:p>
        </p:txBody>
      </p:sp>
    </p:spTree>
    <p:extLst>
      <p:ext uri="{BB962C8B-B14F-4D97-AF65-F5344CB8AC3E}">
        <p14:creationId xmlns:p14="http://schemas.microsoft.com/office/powerpoint/2010/main" val="4831482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Slide Image Placeholder 1"/>
          <p:cNvSpPr>
            <a:spLocks noGrp="1" noRot="1" noChangeAspect="1" noTextEdit="1"/>
          </p:cNvSpPr>
          <p:nvPr>
            <p:ph type="sldImg"/>
          </p:nvPr>
        </p:nvSpPr>
        <p:spPr>
          <a:ln/>
        </p:spPr>
      </p:sp>
      <p:sp>
        <p:nvSpPr>
          <p:cNvPr id="107523"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2"/>
            <a:endParaRPr lang="en-US" altLang="en-US" dirty="0"/>
          </a:p>
        </p:txBody>
      </p:sp>
      <p:sp>
        <p:nvSpPr>
          <p:cNvPr id="107524"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Times New Roman" pitchFamily="18" charset="0"/>
                <a:cs typeface="Times New Roman" pitchFamily="18" charset="0"/>
              </a:defRPr>
            </a:lvl1pPr>
            <a:lvl2pPr marL="742950" indent="-285750" eaLnBrk="0" hangingPunct="0">
              <a:defRPr b="1">
                <a:solidFill>
                  <a:schemeClr val="tx1"/>
                </a:solidFill>
                <a:latin typeface="Times New Roman" pitchFamily="18" charset="0"/>
                <a:cs typeface="Times New Roman" pitchFamily="18" charset="0"/>
              </a:defRPr>
            </a:lvl2pPr>
            <a:lvl3pPr marL="1143000" indent="-228600" eaLnBrk="0" hangingPunct="0">
              <a:defRPr b="1">
                <a:solidFill>
                  <a:schemeClr val="tx1"/>
                </a:solidFill>
                <a:latin typeface="Times New Roman" pitchFamily="18" charset="0"/>
                <a:cs typeface="Times New Roman" pitchFamily="18" charset="0"/>
              </a:defRPr>
            </a:lvl3pPr>
            <a:lvl4pPr marL="1600200" indent="-228600" eaLnBrk="0" hangingPunct="0">
              <a:defRPr b="1">
                <a:solidFill>
                  <a:schemeClr val="tx1"/>
                </a:solidFill>
                <a:latin typeface="Times New Roman" pitchFamily="18" charset="0"/>
                <a:cs typeface="Times New Roman" pitchFamily="18" charset="0"/>
              </a:defRPr>
            </a:lvl4pPr>
            <a:lvl5pPr marL="2057400" indent="-228600" eaLnBrk="0" hangingPunct="0">
              <a:defRPr b="1">
                <a:solidFill>
                  <a:schemeClr val="tx1"/>
                </a:solidFill>
                <a:latin typeface="Times New Roman" pitchFamily="18" charset="0"/>
                <a:cs typeface="Times New Roman" pitchFamily="18" charset="0"/>
              </a:defRPr>
            </a:lvl5pPr>
            <a:lvl6pPr marL="2514600" indent="-228600" eaLnBrk="0" fontAlgn="base" hangingPunct="0">
              <a:spcBef>
                <a:spcPct val="0"/>
              </a:spcBef>
              <a:spcAft>
                <a:spcPct val="0"/>
              </a:spcAft>
              <a:defRPr b="1">
                <a:solidFill>
                  <a:schemeClr val="tx1"/>
                </a:solidFill>
                <a:latin typeface="Times New Roman" pitchFamily="18" charset="0"/>
                <a:cs typeface="Times New Roman" pitchFamily="18" charset="0"/>
              </a:defRPr>
            </a:lvl6pPr>
            <a:lvl7pPr marL="2971800" indent="-228600" eaLnBrk="0" fontAlgn="base" hangingPunct="0">
              <a:spcBef>
                <a:spcPct val="0"/>
              </a:spcBef>
              <a:spcAft>
                <a:spcPct val="0"/>
              </a:spcAft>
              <a:defRPr b="1">
                <a:solidFill>
                  <a:schemeClr val="tx1"/>
                </a:solidFill>
                <a:latin typeface="Times New Roman" pitchFamily="18" charset="0"/>
                <a:cs typeface="Times New Roman" pitchFamily="18" charset="0"/>
              </a:defRPr>
            </a:lvl7pPr>
            <a:lvl8pPr marL="3429000" indent="-228600" eaLnBrk="0" fontAlgn="base" hangingPunct="0">
              <a:spcBef>
                <a:spcPct val="0"/>
              </a:spcBef>
              <a:spcAft>
                <a:spcPct val="0"/>
              </a:spcAft>
              <a:defRPr b="1">
                <a:solidFill>
                  <a:schemeClr val="tx1"/>
                </a:solidFill>
                <a:latin typeface="Times New Roman" pitchFamily="18" charset="0"/>
                <a:cs typeface="Times New Roman" pitchFamily="18" charset="0"/>
              </a:defRPr>
            </a:lvl8pPr>
            <a:lvl9pPr marL="3886200" indent="-228600" eaLnBrk="0" fontAlgn="base" hangingPunct="0">
              <a:spcBef>
                <a:spcPct val="0"/>
              </a:spcBef>
              <a:spcAft>
                <a:spcPct val="0"/>
              </a:spcAft>
              <a:defRPr b="1">
                <a:solidFill>
                  <a:schemeClr val="tx1"/>
                </a:solidFill>
                <a:latin typeface="Times New Roman" pitchFamily="18" charset="0"/>
                <a:cs typeface="Times New Roman" pitchFamily="18" charset="0"/>
              </a:defRPr>
            </a:lvl9pPr>
          </a:lstStyle>
          <a:p>
            <a:pPr eaLnBrk="1" hangingPunct="1"/>
            <a:fld id="{582E325E-026D-461C-A099-8B22E8F3DC24}" type="slidenum">
              <a:rPr lang="en-US" altLang="en-US" b="0" smtClean="0"/>
              <a:pPr eaLnBrk="1" hangingPunct="1"/>
              <a:t>89</a:t>
            </a:fld>
            <a:endParaRPr lang="en-US" altLang="en-US" b="0"/>
          </a:p>
        </p:txBody>
      </p:sp>
    </p:spTree>
    <p:extLst>
      <p:ext uri="{BB962C8B-B14F-4D97-AF65-F5344CB8AC3E}">
        <p14:creationId xmlns:p14="http://schemas.microsoft.com/office/powerpoint/2010/main" val="187304249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91</a:t>
            </a:fld>
            <a:endParaRPr lang="en-US" altLang="en-US"/>
          </a:p>
        </p:txBody>
      </p:sp>
    </p:spTree>
    <p:extLst>
      <p:ext uri="{BB962C8B-B14F-4D97-AF65-F5344CB8AC3E}">
        <p14:creationId xmlns:p14="http://schemas.microsoft.com/office/powerpoint/2010/main" val="209208385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Slide Image Placeholder 1"/>
          <p:cNvSpPr>
            <a:spLocks noGrp="1" noRot="1" noChangeAspect="1" noTextEdit="1"/>
          </p:cNvSpPr>
          <p:nvPr>
            <p:ph type="sldImg"/>
          </p:nvPr>
        </p:nvSpPr>
        <p:spPr>
          <a:ln/>
        </p:spPr>
      </p:sp>
      <p:sp>
        <p:nvSpPr>
          <p:cNvPr id="108547"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8548"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Times New Roman" pitchFamily="18" charset="0"/>
                <a:cs typeface="Times New Roman" pitchFamily="18" charset="0"/>
              </a:defRPr>
            </a:lvl1pPr>
            <a:lvl2pPr marL="742950" indent="-285750" eaLnBrk="0" hangingPunct="0">
              <a:defRPr b="1">
                <a:solidFill>
                  <a:schemeClr val="tx1"/>
                </a:solidFill>
                <a:latin typeface="Times New Roman" pitchFamily="18" charset="0"/>
                <a:cs typeface="Times New Roman" pitchFamily="18" charset="0"/>
              </a:defRPr>
            </a:lvl2pPr>
            <a:lvl3pPr marL="1143000" indent="-228600" eaLnBrk="0" hangingPunct="0">
              <a:defRPr b="1">
                <a:solidFill>
                  <a:schemeClr val="tx1"/>
                </a:solidFill>
                <a:latin typeface="Times New Roman" pitchFamily="18" charset="0"/>
                <a:cs typeface="Times New Roman" pitchFamily="18" charset="0"/>
              </a:defRPr>
            </a:lvl3pPr>
            <a:lvl4pPr marL="1600200" indent="-228600" eaLnBrk="0" hangingPunct="0">
              <a:defRPr b="1">
                <a:solidFill>
                  <a:schemeClr val="tx1"/>
                </a:solidFill>
                <a:latin typeface="Times New Roman" pitchFamily="18" charset="0"/>
                <a:cs typeface="Times New Roman" pitchFamily="18" charset="0"/>
              </a:defRPr>
            </a:lvl4pPr>
            <a:lvl5pPr marL="2057400" indent="-228600" eaLnBrk="0" hangingPunct="0">
              <a:defRPr b="1">
                <a:solidFill>
                  <a:schemeClr val="tx1"/>
                </a:solidFill>
                <a:latin typeface="Times New Roman" pitchFamily="18" charset="0"/>
                <a:cs typeface="Times New Roman" pitchFamily="18" charset="0"/>
              </a:defRPr>
            </a:lvl5pPr>
            <a:lvl6pPr marL="2514600" indent="-228600" eaLnBrk="0" fontAlgn="base" hangingPunct="0">
              <a:spcBef>
                <a:spcPct val="0"/>
              </a:spcBef>
              <a:spcAft>
                <a:spcPct val="0"/>
              </a:spcAft>
              <a:defRPr b="1">
                <a:solidFill>
                  <a:schemeClr val="tx1"/>
                </a:solidFill>
                <a:latin typeface="Times New Roman" pitchFamily="18" charset="0"/>
                <a:cs typeface="Times New Roman" pitchFamily="18" charset="0"/>
              </a:defRPr>
            </a:lvl6pPr>
            <a:lvl7pPr marL="2971800" indent="-228600" eaLnBrk="0" fontAlgn="base" hangingPunct="0">
              <a:spcBef>
                <a:spcPct val="0"/>
              </a:spcBef>
              <a:spcAft>
                <a:spcPct val="0"/>
              </a:spcAft>
              <a:defRPr b="1">
                <a:solidFill>
                  <a:schemeClr val="tx1"/>
                </a:solidFill>
                <a:latin typeface="Times New Roman" pitchFamily="18" charset="0"/>
                <a:cs typeface="Times New Roman" pitchFamily="18" charset="0"/>
              </a:defRPr>
            </a:lvl7pPr>
            <a:lvl8pPr marL="3429000" indent="-228600" eaLnBrk="0" fontAlgn="base" hangingPunct="0">
              <a:spcBef>
                <a:spcPct val="0"/>
              </a:spcBef>
              <a:spcAft>
                <a:spcPct val="0"/>
              </a:spcAft>
              <a:defRPr b="1">
                <a:solidFill>
                  <a:schemeClr val="tx1"/>
                </a:solidFill>
                <a:latin typeface="Times New Roman" pitchFamily="18" charset="0"/>
                <a:cs typeface="Times New Roman" pitchFamily="18" charset="0"/>
              </a:defRPr>
            </a:lvl8pPr>
            <a:lvl9pPr marL="3886200" indent="-228600" eaLnBrk="0" fontAlgn="base" hangingPunct="0">
              <a:spcBef>
                <a:spcPct val="0"/>
              </a:spcBef>
              <a:spcAft>
                <a:spcPct val="0"/>
              </a:spcAft>
              <a:defRPr b="1">
                <a:solidFill>
                  <a:schemeClr val="tx1"/>
                </a:solidFill>
                <a:latin typeface="Times New Roman" pitchFamily="18" charset="0"/>
                <a:cs typeface="Times New Roman" pitchFamily="18" charset="0"/>
              </a:defRPr>
            </a:lvl9pPr>
          </a:lstStyle>
          <a:p>
            <a:pPr eaLnBrk="1" hangingPunct="1"/>
            <a:fld id="{4A57CC73-0672-48D1-9581-7A4B4E6C81F9}" type="slidenum">
              <a:rPr lang="en-US" altLang="en-US" b="0" smtClean="0"/>
              <a:pPr eaLnBrk="1" hangingPunct="1"/>
              <a:t>92</a:t>
            </a:fld>
            <a:endParaRPr lang="en-US" altLang="en-US" b="0"/>
          </a:p>
        </p:txBody>
      </p:sp>
    </p:spTree>
    <p:extLst>
      <p:ext uri="{BB962C8B-B14F-4D97-AF65-F5344CB8AC3E}">
        <p14:creationId xmlns:p14="http://schemas.microsoft.com/office/powerpoint/2010/main" val="429049951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94</a:t>
            </a:fld>
            <a:endParaRPr lang="en-US" altLang="en-US"/>
          </a:p>
        </p:txBody>
      </p:sp>
    </p:spTree>
    <p:extLst>
      <p:ext uri="{BB962C8B-B14F-4D97-AF65-F5344CB8AC3E}">
        <p14:creationId xmlns:p14="http://schemas.microsoft.com/office/powerpoint/2010/main" val="19326892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Arial" charset="0"/>
                <a:ea typeface="+mn-ea"/>
                <a:cs typeface="+mn-cs"/>
              </a:rPr>
              <a:t>Hiểm họa là bất kể cái gì đó có khả năng gây hại cho chúng ta. Các hiểm họa có xu hướng được cụ thể đối với môi trường nhất định, đặc biệt là trong an toàn thông tin</a:t>
            </a:r>
          </a:p>
          <a:p>
            <a:r>
              <a:rPr lang="en-US" sz="1200" kern="1200">
                <a:solidFill>
                  <a:schemeClr val="tx1"/>
                </a:solidFill>
                <a:effectLst/>
                <a:latin typeface="Arial" charset="0"/>
                <a:ea typeface="+mn-ea"/>
                <a:cs typeface="+mn-cs"/>
              </a:rPr>
              <a:t>Hiểm họa là những khả năng tác động lên TT được xử lý trong hệ thống và dẫn tới sự biến dạng, huỷ diệt, sao chép, sự ngăn chặn tiếp cận tới TT; là khả năng tác động tới các thành phần của hệ thống dẫn tới sự mất mát, sự phá huỷ hoặc sự ngừng trệ hoạt động của vật mang TT, các thiết bị tương tác với vật mang hoặc các thiết bị điều khiển chúng</a:t>
            </a:r>
          </a:p>
          <a:p>
            <a:r>
              <a:rPr lang="en-US" sz="1200" kern="1200">
                <a:solidFill>
                  <a:schemeClr val="tx1"/>
                </a:solidFill>
                <a:effectLst/>
                <a:latin typeface="Arial" charset="0"/>
                <a:ea typeface="+mn-ea"/>
                <a:cs typeface="+mn-cs"/>
              </a:rPr>
              <a:t>Lỗ hổng là điểm yếu mà có thể được sử dụng để gây hại cho chúng ta</a:t>
            </a:r>
          </a:p>
          <a:p>
            <a:r>
              <a:rPr lang="en-US" sz="1200" kern="1200">
                <a:solidFill>
                  <a:schemeClr val="tx1"/>
                </a:solidFill>
                <a:effectLst/>
                <a:latin typeface="Arial" charset="0"/>
                <a:ea typeface="+mn-ea"/>
                <a:cs typeface="+mn-cs"/>
              </a:rPr>
              <a:t>Rủi ro là khả năng một cái gì đó xấu sẽ xảy ra</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E483FAF-A420-4C7C-82DB-E5971B1D6D3D}" type="slidenum">
              <a:rPr kumimoji="0" lang="en-US" sz="12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96</a:t>
            </a:fld>
            <a:endParaRPr kumimoji="0" lang="en-US" sz="1200" b="0" i="0" u="none" strike="noStrike" kern="1200" cap="none" spc="0" normalizeH="0" baseline="0" noProof="0">
              <a:ln>
                <a:noFill/>
              </a:ln>
              <a:solidFill>
                <a:srgbClr val="000000"/>
              </a:solidFill>
              <a:effectLst/>
              <a:uLnTx/>
              <a:uFillTx/>
              <a:latin typeface="Arial" charset="0"/>
              <a:ea typeface="+mn-ea"/>
              <a:cs typeface="+mn-cs"/>
            </a:endParaRPr>
          </a:p>
        </p:txBody>
      </p:sp>
    </p:spTree>
    <p:extLst>
      <p:ext uri="{BB962C8B-B14F-4D97-AF65-F5344CB8AC3E}">
        <p14:creationId xmlns:p14="http://schemas.microsoft.com/office/powerpoint/2010/main" val="632233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8</a:t>
            </a:fld>
            <a:endParaRPr lang="en-US" altLang="en-US"/>
          </a:p>
        </p:txBody>
      </p:sp>
    </p:spTree>
    <p:extLst>
      <p:ext uri="{BB962C8B-B14F-4D97-AF65-F5344CB8AC3E}">
        <p14:creationId xmlns:p14="http://schemas.microsoft.com/office/powerpoint/2010/main" val="13744793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770AEF6-9318-4541-A996-EC976AD047FD}" type="slidenum">
              <a:rPr lang="en-US" altLang="en-US" smtClean="0"/>
              <a:pPr>
                <a:defRPr/>
              </a:pPr>
              <a:t>9</a:t>
            </a:fld>
            <a:endParaRPr lang="en-US" altLang="en-US"/>
          </a:p>
        </p:txBody>
      </p:sp>
    </p:spTree>
    <p:extLst>
      <p:ext uri="{BB962C8B-B14F-4D97-AF65-F5344CB8AC3E}">
        <p14:creationId xmlns:p14="http://schemas.microsoft.com/office/powerpoint/2010/main" val="13744793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p:cNvSpPr>
            <a:spLocks noGrp="1" noRot="1" noChangeAspect="1" noTextEdit="1"/>
          </p:cNvSpPr>
          <p:nvPr>
            <p:ph type="sldImg"/>
          </p:nvPr>
        </p:nvSpPr>
        <p:spPr>
          <a:ln/>
        </p:spPr>
      </p:sp>
      <p:sp>
        <p:nvSpPr>
          <p:cNvPr id="101379"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endParaRPr lang="en-US" altLang="en-US" dirty="0"/>
          </a:p>
        </p:txBody>
      </p:sp>
      <p:sp>
        <p:nvSpPr>
          <p:cNvPr id="101380"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cs typeface="Times New Roman" pitchFamily="18" charset="0"/>
              </a:defRPr>
            </a:lvl1pPr>
            <a:lvl2pPr marL="742950" indent="-285750" eaLnBrk="0" hangingPunct="0">
              <a:spcBef>
                <a:spcPct val="30000"/>
              </a:spcBef>
              <a:defRPr sz="1200">
                <a:solidFill>
                  <a:schemeClr val="tx1"/>
                </a:solidFill>
                <a:latin typeface="Times New Roman" pitchFamily="18" charset="0"/>
                <a:cs typeface="Times New Roman" pitchFamily="18" charset="0"/>
              </a:defRPr>
            </a:lvl2pPr>
            <a:lvl3pPr marL="1143000" indent="-228600" eaLnBrk="0" hangingPunct="0">
              <a:spcBef>
                <a:spcPct val="30000"/>
              </a:spcBef>
              <a:defRPr sz="1200">
                <a:solidFill>
                  <a:schemeClr val="tx1"/>
                </a:solidFill>
                <a:latin typeface="Times New Roman" pitchFamily="18" charset="0"/>
                <a:cs typeface="Times New Roman" pitchFamily="18" charset="0"/>
              </a:defRPr>
            </a:lvl3pPr>
            <a:lvl4pPr marL="1600200" indent="-228600" eaLnBrk="0" hangingPunct="0">
              <a:spcBef>
                <a:spcPct val="30000"/>
              </a:spcBef>
              <a:defRPr sz="1200">
                <a:solidFill>
                  <a:schemeClr val="tx1"/>
                </a:solidFill>
                <a:latin typeface="Times New Roman" pitchFamily="18" charset="0"/>
                <a:cs typeface="Times New Roman" pitchFamily="18" charset="0"/>
              </a:defRPr>
            </a:lvl4pPr>
            <a:lvl5pPr marL="2057400" indent="-228600" eaLnBrk="0" hangingPunct="0">
              <a:spcBef>
                <a:spcPct val="30000"/>
              </a:spcBef>
              <a:defRPr sz="1200">
                <a:solidFill>
                  <a:schemeClr val="tx1"/>
                </a:solidFill>
                <a:latin typeface="Times New Roman" pitchFamily="18" charset="0"/>
                <a:cs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9pPr>
          </a:lstStyle>
          <a:p>
            <a:pPr eaLnBrk="1" hangingPunct="1">
              <a:spcBef>
                <a:spcPct val="0"/>
              </a:spcBef>
            </a:pPr>
            <a:fld id="{CA163A30-DD35-4892-97F6-B8D609956493}" type="slidenum">
              <a:rPr lang="en-US" altLang="en-US" smtClean="0"/>
              <a:pPr eaLnBrk="1" hangingPunct="1">
                <a:spcBef>
                  <a:spcPct val="0"/>
                </a:spcBef>
              </a:pPr>
              <a:t>12</a:t>
            </a:fld>
            <a:endParaRPr lang="en-US" altLang="en-US"/>
          </a:p>
        </p:txBody>
      </p:sp>
    </p:spTree>
    <p:extLst>
      <p:ext uri="{BB962C8B-B14F-4D97-AF65-F5344CB8AC3E}">
        <p14:creationId xmlns:p14="http://schemas.microsoft.com/office/powerpoint/2010/main" val="12641709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p:cNvSpPr>
            <a:spLocks noGrp="1" noRot="1" noChangeAspect="1" noTextEdit="1"/>
          </p:cNvSpPr>
          <p:nvPr>
            <p:ph type="sldImg"/>
          </p:nvPr>
        </p:nvSpPr>
        <p:spPr>
          <a:ln/>
        </p:spPr>
      </p:sp>
      <p:sp>
        <p:nvSpPr>
          <p:cNvPr id="102403"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2404"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cs typeface="Times New Roman" pitchFamily="18" charset="0"/>
              </a:defRPr>
            </a:lvl1pPr>
            <a:lvl2pPr marL="742950" indent="-285750" eaLnBrk="0" hangingPunct="0">
              <a:spcBef>
                <a:spcPct val="30000"/>
              </a:spcBef>
              <a:defRPr sz="1200">
                <a:solidFill>
                  <a:schemeClr val="tx1"/>
                </a:solidFill>
                <a:latin typeface="Times New Roman" pitchFamily="18" charset="0"/>
                <a:cs typeface="Times New Roman" pitchFamily="18" charset="0"/>
              </a:defRPr>
            </a:lvl2pPr>
            <a:lvl3pPr marL="1143000" indent="-228600" eaLnBrk="0" hangingPunct="0">
              <a:spcBef>
                <a:spcPct val="30000"/>
              </a:spcBef>
              <a:defRPr sz="1200">
                <a:solidFill>
                  <a:schemeClr val="tx1"/>
                </a:solidFill>
                <a:latin typeface="Times New Roman" pitchFamily="18" charset="0"/>
                <a:cs typeface="Times New Roman" pitchFamily="18" charset="0"/>
              </a:defRPr>
            </a:lvl3pPr>
            <a:lvl4pPr marL="1600200" indent="-228600" eaLnBrk="0" hangingPunct="0">
              <a:spcBef>
                <a:spcPct val="30000"/>
              </a:spcBef>
              <a:defRPr sz="1200">
                <a:solidFill>
                  <a:schemeClr val="tx1"/>
                </a:solidFill>
                <a:latin typeface="Times New Roman" pitchFamily="18" charset="0"/>
                <a:cs typeface="Times New Roman" pitchFamily="18" charset="0"/>
              </a:defRPr>
            </a:lvl4pPr>
            <a:lvl5pPr marL="2057400" indent="-228600" eaLnBrk="0" hangingPunct="0">
              <a:spcBef>
                <a:spcPct val="30000"/>
              </a:spcBef>
              <a:defRPr sz="1200">
                <a:solidFill>
                  <a:schemeClr val="tx1"/>
                </a:solidFill>
                <a:latin typeface="Times New Roman" pitchFamily="18" charset="0"/>
                <a:cs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cs typeface="Times New Roman" pitchFamily="18" charset="0"/>
              </a:defRPr>
            </a:lvl9pPr>
          </a:lstStyle>
          <a:p>
            <a:pPr eaLnBrk="1" hangingPunct="1">
              <a:spcBef>
                <a:spcPct val="0"/>
              </a:spcBef>
            </a:pPr>
            <a:fld id="{DC5D800D-C858-4F86-827F-076B37BCB5A1}" type="slidenum">
              <a:rPr lang="en-US" altLang="en-US" smtClean="0"/>
              <a:pPr eaLnBrk="1" hangingPunct="1">
                <a:spcBef>
                  <a:spcPct val="0"/>
                </a:spcBef>
              </a:pPr>
              <a:t>13</a:t>
            </a:fld>
            <a:endParaRPr lang="en-US" altLang="en-US"/>
          </a:p>
        </p:txBody>
      </p:sp>
    </p:spTree>
    <p:extLst>
      <p:ext uri="{BB962C8B-B14F-4D97-AF65-F5344CB8AC3E}">
        <p14:creationId xmlns:p14="http://schemas.microsoft.com/office/powerpoint/2010/main" val="2063621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7"/>
          <p:cNvSpPr>
            <a:spLocks noChangeArrowheads="1"/>
          </p:cNvSpPr>
          <p:nvPr/>
        </p:nvSpPr>
        <p:spPr bwMode="auto">
          <a:xfrm>
            <a:off x="609600" y="1219200"/>
            <a:ext cx="7924800" cy="914400"/>
          </a:xfrm>
          <a:custGeom>
            <a:avLst/>
            <a:gdLst>
              <a:gd name="T0" fmla="*/ 0 w 1000"/>
              <a:gd name="T1" fmla="*/ 2147483647 h 1000"/>
              <a:gd name="T2" fmla="*/ 0 w 1000"/>
              <a:gd name="T3" fmla="*/ 0 h 1000"/>
              <a:gd name="T4" fmla="*/ 2147483647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lvl1pPr eaLnBrk="0" hangingPunct="0">
              <a:defRPr b="1">
                <a:solidFill>
                  <a:schemeClr val="tx1"/>
                </a:solidFill>
                <a:latin typeface="Times New Roman" pitchFamily="18" charset="0"/>
                <a:cs typeface="Times New Roman" pitchFamily="18" charset="0"/>
              </a:defRPr>
            </a:lvl1pPr>
            <a:lvl2pPr marL="742950" indent="-285750" eaLnBrk="0" hangingPunct="0">
              <a:defRPr b="1">
                <a:solidFill>
                  <a:schemeClr val="tx1"/>
                </a:solidFill>
                <a:latin typeface="Times New Roman" pitchFamily="18" charset="0"/>
                <a:cs typeface="Times New Roman" pitchFamily="18" charset="0"/>
              </a:defRPr>
            </a:lvl2pPr>
            <a:lvl3pPr marL="1143000" indent="-228600" eaLnBrk="0" hangingPunct="0">
              <a:defRPr b="1">
                <a:solidFill>
                  <a:schemeClr val="tx1"/>
                </a:solidFill>
                <a:latin typeface="Times New Roman" pitchFamily="18" charset="0"/>
                <a:cs typeface="Times New Roman" pitchFamily="18" charset="0"/>
              </a:defRPr>
            </a:lvl3pPr>
            <a:lvl4pPr marL="1600200" indent="-228600" eaLnBrk="0" hangingPunct="0">
              <a:defRPr b="1">
                <a:solidFill>
                  <a:schemeClr val="tx1"/>
                </a:solidFill>
                <a:latin typeface="Times New Roman" pitchFamily="18" charset="0"/>
                <a:cs typeface="Times New Roman" pitchFamily="18" charset="0"/>
              </a:defRPr>
            </a:lvl4pPr>
            <a:lvl5pPr marL="2057400" indent="-228600" eaLnBrk="0" hangingPunct="0">
              <a:defRPr b="1">
                <a:solidFill>
                  <a:schemeClr val="tx1"/>
                </a:solidFill>
                <a:latin typeface="Times New Roman" pitchFamily="18" charset="0"/>
                <a:cs typeface="Times New Roman" pitchFamily="18" charset="0"/>
              </a:defRPr>
            </a:lvl5pPr>
            <a:lvl6pPr marL="2514600" indent="-228600" eaLnBrk="0" fontAlgn="base" hangingPunct="0">
              <a:spcBef>
                <a:spcPct val="0"/>
              </a:spcBef>
              <a:spcAft>
                <a:spcPct val="0"/>
              </a:spcAft>
              <a:defRPr b="1">
                <a:solidFill>
                  <a:schemeClr val="tx1"/>
                </a:solidFill>
                <a:latin typeface="Times New Roman" pitchFamily="18" charset="0"/>
                <a:cs typeface="Times New Roman" pitchFamily="18" charset="0"/>
              </a:defRPr>
            </a:lvl6pPr>
            <a:lvl7pPr marL="2971800" indent="-228600" eaLnBrk="0" fontAlgn="base" hangingPunct="0">
              <a:spcBef>
                <a:spcPct val="0"/>
              </a:spcBef>
              <a:spcAft>
                <a:spcPct val="0"/>
              </a:spcAft>
              <a:defRPr b="1">
                <a:solidFill>
                  <a:schemeClr val="tx1"/>
                </a:solidFill>
                <a:latin typeface="Times New Roman" pitchFamily="18" charset="0"/>
                <a:cs typeface="Times New Roman" pitchFamily="18" charset="0"/>
              </a:defRPr>
            </a:lvl7pPr>
            <a:lvl8pPr marL="3429000" indent="-228600" eaLnBrk="0" fontAlgn="base" hangingPunct="0">
              <a:spcBef>
                <a:spcPct val="0"/>
              </a:spcBef>
              <a:spcAft>
                <a:spcPct val="0"/>
              </a:spcAft>
              <a:defRPr b="1">
                <a:solidFill>
                  <a:schemeClr val="tx1"/>
                </a:solidFill>
                <a:latin typeface="Times New Roman" pitchFamily="18" charset="0"/>
                <a:cs typeface="Times New Roman" pitchFamily="18" charset="0"/>
              </a:defRPr>
            </a:lvl8pPr>
            <a:lvl9pPr marL="3886200" indent="-228600" eaLnBrk="0" fontAlgn="base" hangingPunct="0">
              <a:spcBef>
                <a:spcPct val="0"/>
              </a:spcBef>
              <a:spcAft>
                <a:spcPct val="0"/>
              </a:spcAft>
              <a:defRPr b="1">
                <a:solidFill>
                  <a:schemeClr val="tx1"/>
                </a:solidFill>
                <a:latin typeface="Times New Roman" pitchFamily="18" charset="0"/>
                <a:cs typeface="Times New Roman" pitchFamily="18" charset="0"/>
              </a:defRPr>
            </a:lvl9pPr>
          </a:lstStyle>
          <a:p>
            <a:pPr eaLnBrk="1" hangingPunct="1">
              <a:defRPr/>
            </a:pPr>
            <a:endParaRPr lang="en-US" altLang="en-US"/>
          </a:p>
        </p:txBody>
      </p:sp>
      <p:sp>
        <p:nvSpPr>
          <p:cNvPr id="5" name="Line 8"/>
          <p:cNvSpPr>
            <a:spLocks noChangeShapeType="1"/>
          </p:cNvSpPr>
          <p:nvPr/>
        </p:nvSpPr>
        <p:spPr bwMode="auto">
          <a:xfrm>
            <a:off x="1981200" y="3962400"/>
            <a:ext cx="6511925"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146" name="Rectangle 2"/>
          <p:cNvSpPr>
            <a:spLocks noGrp="1" noChangeArrowheads="1"/>
          </p:cNvSpPr>
          <p:nvPr>
            <p:ph type="ctrTitle"/>
          </p:nvPr>
        </p:nvSpPr>
        <p:spPr>
          <a:xfrm>
            <a:off x="914400" y="1524000"/>
            <a:ext cx="7623175" cy="1752600"/>
          </a:xfrm>
        </p:spPr>
        <p:txBody>
          <a:bodyPr/>
          <a:lstStyle>
            <a:lvl1pPr>
              <a:defRPr sz="5000"/>
            </a:lvl1pPr>
          </a:lstStyle>
          <a:p>
            <a:pPr lvl="0"/>
            <a:r>
              <a:rPr lang="en-US" altLang="en-US" noProof="0"/>
              <a:t>Click to edit Master title style</a:t>
            </a:r>
          </a:p>
        </p:txBody>
      </p:sp>
      <p:sp>
        <p:nvSpPr>
          <p:cNvPr id="6147" name="Rectangle 3"/>
          <p:cNvSpPr>
            <a:spLocks noGrp="1" noChangeArrowheads="1"/>
          </p:cNvSpPr>
          <p:nvPr>
            <p:ph type="subTitle" idx="1"/>
          </p:nvPr>
        </p:nvSpPr>
        <p:spPr>
          <a:xfrm>
            <a:off x="1981200" y="3962400"/>
            <a:ext cx="6553200" cy="1752600"/>
          </a:xfrm>
        </p:spPr>
        <p:txBody>
          <a:bodyPr/>
          <a:lstStyle>
            <a:lvl1pPr marL="0" indent="0">
              <a:buFont typeface="Wingdings" pitchFamily="2" charset="2"/>
              <a:buNone/>
              <a:defRPr sz="2800"/>
            </a:lvl1pPr>
          </a:lstStyle>
          <a:p>
            <a:pPr lvl="0"/>
            <a:r>
              <a:rPr lang="en-US" altLang="en-US" noProof="0"/>
              <a:t>Click to edit Master subtitle style</a:t>
            </a:r>
          </a:p>
        </p:txBody>
      </p:sp>
      <p:sp>
        <p:nvSpPr>
          <p:cNvPr id="6" name="Rectangle 4"/>
          <p:cNvSpPr>
            <a:spLocks noGrp="1" noChangeArrowheads="1"/>
          </p:cNvSpPr>
          <p:nvPr>
            <p:ph type="dt" sz="half" idx="10"/>
          </p:nvPr>
        </p:nvSpPr>
        <p:spPr>
          <a:xfrm>
            <a:off x="457200" y="6243638"/>
            <a:ext cx="2590800" cy="457200"/>
          </a:xfrm>
        </p:spPr>
        <p:txBody>
          <a:bodyPr/>
          <a:lstStyle>
            <a:lvl1pPr>
              <a:defRPr/>
            </a:lvl1pPr>
          </a:lstStyle>
          <a:p>
            <a:pPr>
              <a:defRPr/>
            </a:pPr>
            <a:endParaRPr lang="en-US" altLang="en-US"/>
          </a:p>
        </p:txBody>
      </p:sp>
      <p:sp>
        <p:nvSpPr>
          <p:cNvPr id="7" name="Rectangle 5"/>
          <p:cNvSpPr>
            <a:spLocks noGrp="1" noChangeArrowheads="1"/>
          </p:cNvSpPr>
          <p:nvPr>
            <p:ph type="ftr" sz="quarter" idx="11"/>
          </p:nvPr>
        </p:nvSpPr>
        <p:spPr>
          <a:xfrm>
            <a:off x="3505200" y="6243638"/>
            <a:ext cx="2514600" cy="457200"/>
          </a:xfrm>
        </p:spPr>
        <p:txBody>
          <a:bodyPr/>
          <a:lstStyle>
            <a:lvl1pPr>
              <a:defRPr/>
            </a:lvl1pPr>
          </a:lstStyle>
          <a:p>
            <a:pPr>
              <a:defRPr/>
            </a:pPr>
            <a:endParaRPr lang="en-US" altLang="en-US"/>
          </a:p>
        </p:txBody>
      </p:sp>
      <p:sp>
        <p:nvSpPr>
          <p:cNvPr id="8" name="Rectangle 6"/>
          <p:cNvSpPr>
            <a:spLocks noGrp="1" noChangeArrowheads="1"/>
          </p:cNvSpPr>
          <p:nvPr>
            <p:ph type="sldNum" sz="quarter" idx="12"/>
          </p:nvPr>
        </p:nvSpPr>
        <p:spPr>
          <a:xfrm>
            <a:off x="6553200" y="6243638"/>
            <a:ext cx="2133600" cy="457200"/>
          </a:xfrm>
        </p:spPr>
        <p:txBody>
          <a:bodyPr/>
          <a:lstStyle>
            <a:lvl1pPr>
              <a:defRPr/>
            </a:lvl1pPr>
          </a:lstStyle>
          <a:p>
            <a:pPr>
              <a:defRPr/>
            </a:pPr>
            <a:fld id="{C34572B1-7FAF-4EDD-B1D0-03CD3B12A154}" type="slidenum">
              <a:rPr lang="en-US" altLang="en-US"/>
              <a:pPr>
                <a:defRPr/>
              </a:pPr>
              <a:t>‹#›</a:t>
            </a:fld>
            <a:endParaRPr lang="en-US" altLang="en-US"/>
          </a:p>
        </p:txBody>
      </p:sp>
    </p:spTree>
    <p:extLst>
      <p:ext uri="{BB962C8B-B14F-4D97-AF65-F5344CB8AC3E}">
        <p14:creationId xmlns:p14="http://schemas.microsoft.com/office/powerpoint/2010/main" val="123991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019800" cy="58531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r>
              <a:rPr lang="en-US" altLang="en-US"/>
              <a:t>Quản lí và xây dựng chính sách ATTT</a:t>
            </a:r>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en-US"/>
              <a:t>Trần Thị Xuyên, Khoa ATTT</a:t>
            </a:r>
          </a:p>
        </p:txBody>
      </p:sp>
      <p:sp>
        <p:nvSpPr>
          <p:cNvPr id="6" name="Rectangle 6"/>
          <p:cNvSpPr>
            <a:spLocks noGrp="1" noChangeArrowheads="1"/>
          </p:cNvSpPr>
          <p:nvPr>
            <p:ph type="sldNum" sz="quarter" idx="12"/>
          </p:nvPr>
        </p:nvSpPr>
        <p:spPr>
          <a:ln/>
        </p:spPr>
        <p:txBody>
          <a:bodyPr/>
          <a:lstStyle>
            <a:lvl1pPr>
              <a:defRPr/>
            </a:lvl1pPr>
          </a:lstStyle>
          <a:p>
            <a:pPr>
              <a:defRPr/>
            </a:pPr>
            <a:fld id="{7838B0D1-F081-46D5-8B9D-8369E4422E19}" type="slidenum">
              <a:rPr lang="en-US" altLang="en-US"/>
              <a:pPr>
                <a:defRPr/>
              </a:pPr>
              <a:t>‹#›</a:t>
            </a:fld>
            <a:endParaRPr lang="en-US" altLang="en-US"/>
          </a:p>
        </p:txBody>
      </p:sp>
    </p:spTree>
    <p:extLst>
      <p:ext uri="{BB962C8B-B14F-4D97-AF65-F5344CB8AC3E}">
        <p14:creationId xmlns:p14="http://schemas.microsoft.com/office/powerpoint/2010/main" val="4238687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rotWithShape="0">
          <a:gsLst>
            <a:gs pos="0">
              <a:srgbClr val="FFFFFF"/>
            </a:gs>
            <a:gs pos="100000">
              <a:schemeClr val="bg1"/>
            </a:gs>
          </a:gsLst>
          <a:lin ang="5400000" scaled="1"/>
        </a:gradFill>
        <a:effectLst/>
      </p:bgPr>
    </p:bg>
    <p:spTree>
      <p:nvGrpSpPr>
        <p:cNvPr id="1" name=""/>
        <p:cNvGrpSpPr/>
        <p:nvPr/>
      </p:nvGrpSpPr>
      <p:grpSpPr>
        <a:xfrm>
          <a:off x="0" y="0"/>
          <a:ext cx="0" cy="0"/>
          <a:chOff x="0" y="0"/>
          <a:chExt cx="0" cy="0"/>
        </a:xfrm>
      </p:grpSpPr>
      <p:sp>
        <p:nvSpPr>
          <p:cNvPr id="3111" name="Freeform 39"/>
          <p:cNvSpPr>
            <a:spLocks/>
          </p:cNvSpPr>
          <p:nvPr/>
        </p:nvSpPr>
        <p:spPr bwMode="gray">
          <a:xfrm>
            <a:off x="3175" y="6346825"/>
            <a:ext cx="9131300" cy="511175"/>
          </a:xfrm>
          <a:custGeom>
            <a:avLst/>
            <a:gdLst/>
            <a:ahLst/>
            <a:cxnLst>
              <a:cxn ang="0">
                <a:pos x="5745" y="9"/>
              </a:cxn>
              <a:cxn ang="0">
                <a:pos x="2449" y="8"/>
              </a:cxn>
              <a:cxn ang="0">
                <a:pos x="2347" y="14"/>
              </a:cxn>
              <a:cxn ang="0">
                <a:pos x="2174" y="93"/>
              </a:cxn>
              <a:cxn ang="0">
                <a:pos x="2046" y="127"/>
              </a:cxn>
              <a:cxn ang="0">
                <a:pos x="0" y="119"/>
              </a:cxn>
              <a:cxn ang="0">
                <a:pos x="0" y="444"/>
              </a:cxn>
              <a:cxn ang="0">
                <a:pos x="3601" y="444"/>
              </a:cxn>
              <a:cxn ang="0">
                <a:pos x="3672" y="424"/>
              </a:cxn>
              <a:cxn ang="0">
                <a:pos x="3883" y="331"/>
              </a:cxn>
              <a:cxn ang="0">
                <a:pos x="3985" y="325"/>
              </a:cxn>
              <a:cxn ang="0">
                <a:pos x="5752" y="325"/>
              </a:cxn>
              <a:cxn ang="0">
                <a:pos x="5745" y="9"/>
              </a:cxn>
            </a:cxnLst>
            <a:rect l="0" t="0" r="r" b="b"/>
            <a:pathLst>
              <a:path w="5752" h="444">
                <a:moveTo>
                  <a:pt x="5745" y="9"/>
                </a:moveTo>
                <a:lnTo>
                  <a:pt x="2449" y="8"/>
                </a:lnTo>
                <a:cubicBezTo>
                  <a:pt x="2309" y="8"/>
                  <a:pt x="2404" y="0"/>
                  <a:pt x="2347" y="14"/>
                </a:cubicBezTo>
                <a:lnTo>
                  <a:pt x="2174" y="93"/>
                </a:lnTo>
                <a:cubicBezTo>
                  <a:pt x="2124" y="112"/>
                  <a:pt x="2142" y="120"/>
                  <a:pt x="2046" y="127"/>
                </a:cubicBezTo>
                <a:cubicBezTo>
                  <a:pt x="1076" y="125"/>
                  <a:pt x="0" y="119"/>
                  <a:pt x="0" y="119"/>
                </a:cubicBezTo>
                <a:lnTo>
                  <a:pt x="0" y="444"/>
                </a:lnTo>
                <a:lnTo>
                  <a:pt x="3601" y="444"/>
                </a:lnTo>
                <a:lnTo>
                  <a:pt x="3672" y="424"/>
                </a:lnTo>
                <a:lnTo>
                  <a:pt x="3883" y="331"/>
                </a:lnTo>
                <a:lnTo>
                  <a:pt x="3985" y="325"/>
                </a:lnTo>
                <a:lnTo>
                  <a:pt x="5752" y="325"/>
                </a:lnTo>
                <a:lnTo>
                  <a:pt x="5745" y="9"/>
                </a:lnTo>
                <a:close/>
              </a:path>
            </a:pathLst>
          </a:custGeom>
          <a:solidFill>
            <a:srgbClr val="FFFFFF">
              <a:alpha val="50000"/>
            </a:srgbClr>
          </a:solidFill>
          <a:ln w="9525">
            <a:noFill/>
            <a:round/>
            <a:headEnd/>
            <a:tailEnd/>
          </a:ln>
          <a:effectLst/>
        </p:spPr>
        <p:txBody>
          <a:bodyPr/>
          <a:lstStyle/>
          <a:p>
            <a:endParaRPr lang="en-US"/>
          </a:p>
        </p:txBody>
      </p:sp>
      <p:sp>
        <p:nvSpPr>
          <p:cNvPr id="3101" name="Freeform 29"/>
          <p:cNvSpPr>
            <a:spLocks/>
          </p:cNvSpPr>
          <p:nvPr/>
        </p:nvSpPr>
        <p:spPr bwMode="gray">
          <a:xfrm>
            <a:off x="-1588" y="-1588"/>
            <a:ext cx="9155113" cy="4940301"/>
          </a:xfrm>
          <a:custGeom>
            <a:avLst/>
            <a:gdLst/>
            <a:ahLst/>
            <a:cxnLst>
              <a:cxn ang="0">
                <a:pos x="8" y="3103"/>
              </a:cxn>
              <a:cxn ang="0">
                <a:pos x="2913" y="3102"/>
              </a:cxn>
              <a:cxn ang="0">
                <a:pos x="3143" y="3022"/>
              </a:cxn>
              <a:cxn ang="0">
                <a:pos x="3668" y="2460"/>
              </a:cxn>
              <a:cxn ang="0">
                <a:pos x="4129" y="2235"/>
              </a:cxn>
              <a:cxn ang="0">
                <a:pos x="5761" y="2235"/>
              </a:cxn>
              <a:cxn ang="0">
                <a:pos x="5767" y="0"/>
              </a:cxn>
              <a:cxn ang="0">
                <a:pos x="0" y="1"/>
              </a:cxn>
              <a:cxn ang="0">
                <a:pos x="8" y="3103"/>
              </a:cxn>
            </a:cxnLst>
            <a:rect l="0" t="0" r="r" b="b"/>
            <a:pathLst>
              <a:path w="5767" h="3128">
                <a:moveTo>
                  <a:pt x="8" y="3103"/>
                </a:moveTo>
                <a:lnTo>
                  <a:pt x="2913" y="3102"/>
                </a:lnTo>
                <a:cubicBezTo>
                  <a:pt x="3054" y="3102"/>
                  <a:pt x="3012" y="3128"/>
                  <a:pt x="3143" y="3022"/>
                </a:cubicBezTo>
                <a:lnTo>
                  <a:pt x="3668" y="2460"/>
                </a:lnTo>
                <a:cubicBezTo>
                  <a:pt x="3832" y="2329"/>
                  <a:pt x="3809" y="2215"/>
                  <a:pt x="4129" y="2235"/>
                </a:cubicBezTo>
                <a:lnTo>
                  <a:pt x="5761" y="2235"/>
                </a:lnTo>
                <a:lnTo>
                  <a:pt x="5767" y="0"/>
                </a:lnTo>
                <a:lnTo>
                  <a:pt x="0" y="1"/>
                </a:lnTo>
                <a:lnTo>
                  <a:pt x="8" y="3103"/>
                </a:lnTo>
                <a:close/>
              </a:path>
            </a:pathLst>
          </a:custGeom>
          <a:solidFill>
            <a:schemeClr val="bg2">
              <a:alpha val="89999"/>
            </a:schemeClr>
          </a:solidFill>
          <a:ln w="9525">
            <a:noFill/>
            <a:round/>
            <a:headEnd/>
            <a:tailEnd/>
          </a:ln>
          <a:effectLst/>
        </p:spPr>
        <p:txBody>
          <a:bodyPr/>
          <a:lstStyle/>
          <a:p>
            <a:endParaRPr lang="en-US"/>
          </a:p>
        </p:txBody>
      </p:sp>
      <p:sp>
        <p:nvSpPr>
          <p:cNvPr id="3100" name="Freeform 28"/>
          <p:cNvSpPr>
            <a:spLocks/>
          </p:cNvSpPr>
          <p:nvPr/>
        </p:nvSpPr>
        <p:spPr bwMode="gray">
          <a:xfrm>
            <a:off x="0" y="0"/>
            <a:ext cx="9155113" cy="4333875"/>
          </a:xfrm>
          <a:custGeom>
            <a:avLst/>
            <a:gdLst/>
            <a:ahLst/>
            <a:cxnLst>
              <a:cxn ang="0">
                <a:pos x="8" y="2730"/>
              </a:cxn>
              <a:cxn ang="0">
                <a:pos x="3040" y="2726"/>
              </a:cxn>
              <a:cxn ang="0">
                <a:pos x="3347" y="2630"/>
              </a:cxn>
              <a:cxn ang="0">
                <a:pos x="3795" y="2170"/>
              </a:cxn>
              <a:cxn ang="0">
                <a:pos x="4115" y="2080"/>
              </a:cxn>
              <a:cxn ang="0">
                <a:pos x="5760" y="2093"/>
              </a:cxn>
              <a:cxn ang="0">
                <a:pos x="5767" y="0"/>
              </a:cxn>
              <a:cxn ang="0">
                <a:pos x="0" y="1"/>
              </a:cxn>
              <a:cxn ang="0">
                <a:pos x="8" y="2730"/>
              </a:cxn>
            </a:cxnLst>
            <a:rect l="0" t="0" r="r" b="b"/>
            <a:pathLst>
              <a:path w="5767" h="2730">
                <a:moveTo>
                  <a:pt x="8" y="2730"/>
                </a:moveTo>
                <a:lnTo>
                  <a:pt x="3040" y="2726"/>
                </a:lnTo>
                <a:cubicBezTo>
                  <a:pt x="3181" y="2726"/>
                  <a:pt x="3224" y="2728"/>
                  <a:pt x="3347" y="2630"/>
                </a:cubicBezTo>
                <a:lnTo>
                  <a:pt x="3795" y="2170"/>
                </a:lnTo>
                <a:cubicBezTo>
                  <a:pt x="3923" y="2078"/>
                  <a:pt x="3942" y="2074"/>
                  <a:pt x="4115" y="2080"/>
                </a:cubicBezTo>
                <a:lnTo>
                  <a:pt x="5760" y="2093"/>
                </a:lnTo>
                <a:lnTo>
                  <a:pt x="5767" y="0"/>
                </a:lnTo>
                <a:lnTo>
                  <a:pt x="0" y="1"/>
                </a:lnTo>
                <a:lnTo>
                  <a:pt x="8" y="2730"/>
                </a:lnTo>
                <a:close/>
              </a:path>
            </a:pathLst>
          </a:custGeom>
          <a:gradFill rotWithShape="1">
            <a:gsLst>
              <a:gs pos="0">
                <a:schemeClr val="bg1">
                  <a:gamma/>
                  <a:tint val="0"/>
                  <a:invGamma/>
                </a:schemeClr>
              </a:gs>
              <a:gs pos="100000">
                <a:schemeClr val="bg1">
                  <a:alpha val="89999"/>
                </a:schemeClr>
              </a:gs>
            </a:gsLst>
            <a:lin ang="0" scaled="1"/>
          </a:gradFill>
          <a:ln w="9525">
            <a:noFill/>
            <a:round/>
            <a:headEnd/>
            <a:tailEnd/>
          </a:ln>
          <a:effectLst/>
        </p:spPr>
        <p:txBody>
          <a:bodyPr/>
          <a:lstStyle/>
          <a:p>
            <a:endParaRPr lang="en-US"/>
          </a:p>
        </p:txBody>
      </p:sp>
      <p:sp>
        <p:nvSpPr>
          <p:cNvPr id="3102" name="Freeform 30"/>
          <p:cNvSpPr>
            <a:spLocks/>
          </p:cNvSpPr>
          <p:nvPr/>
        </p:nvSpPr>
        <p:spPr bwMode="gray">
          <a:xfrm>
            <a:off x="0" y="0"/>
            <a:ext cx="9153525" cy="1600200"/>
          </a:xfrm>
          <a:custGeom>
            <a:avLst/>
            <a:gdLst/>
            <a:ahLst/>
            <a:cxnLst>
              <a:cxn ang="0">
                <a:pos x="0" y="1008"/>
              </a:cxn>
              <a:cxn ang="0">
                <a:pos x="1884" y="1008"/>
              </a:cxn>
              <a:cxn ang="0">
                <a:pos x="2152" y="921"/>
              </a:cxn>
              <a:cxn ang="0">
                <a:pos x="2560" y="531"/>
              </a:cxn>
              <a:cxn ang="0">
                <a:pos x="2892" y="448"/>
              </a:cxn>
              <a:cxn ang="0">
                <a:pos x="5766" y="461"/>
              </a:cxn>
              <a:cxn ang="0">
                <a:pos x="5758" y="0"/>
              </a:cxn>
              <a:cxn ang="0">
                <a:pos x="0" y="2"/>
              </a:cxn>
              <a:cxn ang="0">
                <a:pos x="0" y="1008"/>
              </a:cxn>
            </a:cxnLst>
            <a:rect l="0" t="0" r="r" b="b"/>
            <a:pathLst>
              <a:path w="5766" h="1008">
                <a:moveTo>
                  <a:pt x="0" y="1008"/>
                </a:moveTo>
                <a:lnTo>
                  <a:pt x="1884" y="1008"/>
                </a:lnTo>
                <a:cubicBezTo>
                  <a:pt x="2088" y="990"/>
                  <a:pt x="2034" y="1005"/>
                  <a:pt x="2152" y="921"/>
                </a:cubicBezTo>
                <a:lnTo>
                  <a:pt x="2560" y="531"/>
                </a:lnTo>
                <a:cubicBezTo>
                  <a:pt x="2683" y="452"/>
                  <a:pt x="2611" y="454"/>
                  <a:pt x="2892" y="448"/>
                </a:cubicBezTo>
                <a:lnTo>
                  <a:pt x="5766" y="461"/>
                </a:lnTo>
                <a:lnTo>
                  <a:pt x="5758" y="0"/>
                </a:lnTo>
                <a:lnTo>
                  <a:pt x="0" y="2"/>
                </a:lnTo>
                <a:lnTo>
                  <a:pt x="0" y="1008"/>
                </a:lnTo>
                <a:close/>
              </a:path>
            </a:pathLst>
          </a:custGeom>
          <a:gradFill rotWithShape="1">
            <a:gsLst>
              <a:gs pos="0">
                <a:schemeClr val="bg1"/>
              </a:gs>
              <a:gs pos="100000">
                <a:schemeClr val="bg2"/>
              </a:gs>
            </a:gsLst>
            <a:lin ang="0" scaled="1"/>
          </a:gradFill>
          <a:ln w="9525">
            <a:noFill/>
            <a:round/>
            <a:headEnd/>
            <a:tailEnd/>
          </a:ln>
          <a:effectLst/>
        </p:spPr>
        <p:txBody>
          <a:bodyPr/>
          <a:lstStyle/>
          <a:p>
            <a:endParaRPr lang="en-US"/>
          </a:p>
        </p:txBody>
      </p:sp>
      <p:sp>
        <p:nvSpPr>
          <p:cNvPr id="3087" name="Rectangle 15"/>
          <p:cNvSpPr>
            <a:spLocks noGrp="1" noChangeArrowheads="1"/>
          </p:cNvSpPr>
          <p:nvPr>
            <p:ph type="ctrTitle"/>
          </p:nvPr>
        </p:nvSpPr>
        <p:spPr>
          <a:xfrm>
            <a:off x="228600" y="1828800"/>
            <a:ext cx="5486400" cy="1470025"/>
          </a:xfrm>
        </p:spPr>
        <p:txBody>
          <a:bodyPr/>
          <a:lstStyle>
            <a:lvl1pPr>
              <a:defRPr sz="4400">
                <a:solidFill>
                  <a:schemeClr val="tx1"/>
                </a:solidFill>
              </a:defRPr>
            </a:lvl1pPr>
          </a:lstStyle>
          <a:p>
            <a:r>
              <a:rPr lang="en-US"/>
              <a:t>Click to edit Master title style</a:t>
            </a:r>
          </a:p>
        </p:txBody>
      </p:sp>
      <p:sp>
        <p:nvSpPr>
          <p:cNvPr id="3088" name="Rectangle 16"/>
          <p:cNvSpPr>
            <a:spLocks noGrp="1" noChangeArrowheads="1"/>
          </p:cNvSpPr>
          <p:nvPr>
            <p:ph type="subTitle" idx="1"/>
          </p:nvPr>
        </p:nvSpPr>
        <p:spPr>
          <a:xfrm>
            <a:off x="228600" y="3200400"/>
            <a:ext cx="5472113" cy="457200"/>
          </a:xfrm>
        </p:spPr>
        <p:txBody>
          <a:bodyPr/>
          <a:lstStyle>
            <a:lvl1pPr marL="0" indent="0" algn="dist">
              <a:buFontTx/>
              <a:buNone/>
              <a:defRPr sz="1600" i="1">
                <a:latin typeface="Times New Roman" pitchFamily="18" charset="0"/>
              </a:defRPr>
            </a:lvl1pPr>
          </a:lstStyle>
          <a:p>
            <a:r>
              <a:rPr lang="en-US"/>
              <a:t>Click to edit Master subtitle style</a:t>
            </a:r>
          </a:p>
        </p:txBody>
      </p:sp>
      <p:sp>
        <p:nvSpPr>
          <p:cNvPr id="3099" name="Freeform 27" descr="1"/>
          <p:cNvSpPr>
            <a:spLocks/>
          </p:cNvSpPr>
          <p:nvPr/>
        </p:nvSpPr>
        <p:spPr bwMode="gray">
          <a:xfrm>
            <a:off x="0" y="-9525"/>
            <a:ext cx="9170988" cy="1362075"/>
          </a:xfrm>
          <a:custGeom>
            <a:avLst/>
            <a:gdLst/>
            <a:ahLst/>
            <a:cxnLst>
              <a:cxn ang="0">
                <a:pos x="0" y="858"/>
              </a:cxn>
              <a:cxn ang="0">
                <a:pos x="1926" y="857"/>
              </a:cxn>
              <a:cxn ang="0">
                <a:pos x="2157" y="793"/>
              </a:cxn>
              <a:cxn ang="0">
                <a:pos x="2509" y="473"/>
              </a:cxn>
              <a:cxn ang="0">
                <a:pos x="2970" y="390"/>
              </a:cxn>
              <a:cxn ang="0">
                <a:pos x="5773" y="388"/>
              </a:cxn>
              <a:cxn ang="0">
                <a:pos x="5777" y="0"/>
              </a:cxn>
              <a:cxn ang="0">
                <a:pos x="0" y="2"/>
              </a:cxn>
              <a:cxn ang="0">
                <a:pos x="0" y="858"/>
              </a:cxn>
            </a:cxnLst>
            <a:rect l="0" t="0" r="r" b="b"/>
            <a:pathLst>
              <a:path w="5777" h="858">
                <a:moveTo>
                  <a:pt x="0" y="858"/>
                </a:moveTo>
                <a:lnTo>
                  <a:pt x="1926" y="857"/>
                </a:lnTo>
                <a:cubicBezTo>
                  <a:pt x="2067" y="857"/>
                  <a:pt x="2068" y="850"/>
                  <a:pt x="2157" y="793"/>
                </a:cubicBezTo>
                <a:lnTo>
                  <a:pt x="2509" y="473"/>
                </a:lnTo>
                <a:cubicBezTo>
                  <a:pt x="2644" y="406"/>
                  <a:pt x="2477" y="396"/>
                  <a:pt x="2970" y="390"/>
                </a:cubicBezTo>
                <a:lnTo>
                  <a:pt x="5773" y="388"/>
                </a:lnTo>
                <a:lnTo>
                  <a:pt x="5777" y="0"/>
                </a:lnTo>
                <a:lnTo>
                  <a:pt x="0" y="2"/>
                </a:lnTo>
                <a:lnTo>
                  <a:pt x="0" y="858"/>
                </a:lnTo>
                <a:close/>
              </a:path>
            </a:pathLst>
          </a:custGeom>
          <a:blipFill dpi="0" rotWithShape="1">
            <a:blip r:embed="rId2"/>
            <a:srcRect/>
            <a:stretch>
              <a:fillRect/>
            </a:stretch>
          </a:blipFill>
          <a:ln w="9525">
            <a:noFill/>
            <a:round/>
            <a:headEnd/>
            <a:tailEnd/>
          </a:ln>
          <a:effectLst/>
        </p:spPr>
        <p:txBody>
          <a:bodyPr/>
          <a:lstStyle/>
          <a:p>
            <a:endParaRPr lang="en-US"/>
          </a:p>
        </p:txBody>
      </p:sp>
      <p:sp>
        <p:nvSpPr>
          <p:cNvPr id="3109" name="Freeform 37"/>
          <p:cNvSpPr>
            <a:spLocks/>
          </p:cNvSpPr>
          <p:nvPr/>
        </p:nvSpPr>
        <p:spPr bwMode="gray">
          <a:xfrm>
            <a:off x="3175" y="4562475"/>
            <a:ext cx="9131300" cy="511175"/>
          </a:xfrm>
          <a:custGeom>
            <a:avLst/>
            <a:gdLst/>
            <a:ahLst/>
            <a:cxnLst>
              <a:cxn ang="0">
                <a:pos x="5745" y="9"/>
              </a:cxn>
              <a:cxn ang="0">
                <a:pos x="2449" y="8"/>
              </a:cxn>
              <a:cxn ang="0">
                <a:pos x="2347" y="14"/>
              </a:cxn>
              <a:cxn ang="0">
                <a:pos x="2174" y="93"/>
              </a:cxn>
              <a:cxn ang="0">
                <a:pos x="2046" y="127"/>
              </a:cxn>
              <a:cxn ang="0">
                <a:pos x="0" y="119"/>
              </a:cxn>
              <a:cxn ang="0">
                <a:pos x="0" y="444"/>
              </a:cxn>
              <a:cxn ang="0">
                <a:pos x="3601" y="444"/>
              </a:cxn>
              <a:cxn ang="0">
                <a:pos x="3672" y="424"/>
              </a:cxn>
              <a:cxn ang="0">
                <a:pos x="3883" y="331"/>
              </a:cxn>
              <a:cxn ang="0">
                <a:pos x="3985" y="325"/>
              </a:cxn>
              <a:cxn ang="0">
                <a:pos x="5752" y="325"/>
              </a:cxn>
              <a:cxn ang="0">
                <a:pos x="5745" y="9"/>
              </a:cxn>
            </a:cxnLst>
            <a:rect l="0" t="0" r="r" b="b"/>
            <a:pathLst>
              <a:path w="5752" h="444">
                <a:moveTo>
                  <a:pt x="5745" y="9"/>
                </a:moveTo>
                <a:lnTo>
                  <a:pt x="2449" y="8"/>
                </a:lnTo>
                <a:cubicBezTo>
                  <a:pt x="2309" y="8"/>
                  <a:pt x="2404" y="0"/>
                  <a:pt x="2347" y="14"/>
                </a:cubicBezTo>
                <a:lnTo>
                  <a:pt x="2174" y="93"/>
                </a:lnTo>
                <a:cubicBezTo>
                  <a:pt x="2124" y="112"/>
                  <a:pt x="2142" y="120"/>
                  <a:pt x="2046" y="127"/>
                </a:cubicBezTo>
                <a:cubicBezTo>
                  <a:pt x="1076" y="125"/>
                  <a:pt x="0" y="119"/>
                  <a:pt x="0" y="119"/>
                </a:cubicBezTo>
                <a:lnTo>
                  <a:pt x="0" y="444"/>
                </a:lnTo>
                <a:lnTo>
                  <a:pt x="3601" y="444"/>
                </a:lnTo>
                <a:lnTo>
                  <a:pt x="3672" y="424"/>
                </a:lnTo>
                <a:lnTo>
                  <a:pt x="3883" y="331"/>
                </a:lnTo>
                <a:lnTo>
                  <a:pt x="3985" y="325"/>
                </a:lnTo>
                <a:lnTo>
                  <a:pt x="5752" y="325"/>
                </a:lnTo>
                <a:lnTo>
                  <a:pt x="5745" y="9"/>
                </a:lnTo>
                <a:close/>
              </a:path>
            </a:pathLst>
          </a:custGeom>
          <a:solidFill>
            <a:srgbClr val="FFFFFF">
              <a:alpha val="50000"/>
            </a:srgbClr>
          </a:solidFill>
          <a:ln w="9525">
            <a:noFill/>
            <a:round/>
            <a:headEnd/>
            <a:tailEnd/>
          </a:ln>
          <a:effectLst/>
        </p:spPr>
        <p:txBody>
          <a:bodyPr/>
          <a:lstStyle/>
          <a:p>
            <a:endParaRPr lang="en-US"/>
          </a:p>
        </p:txBody>
      </p:sp>
      <p:sp>
        <p:nvSpPr>
          <p:cNvPr id="3105" name="AutoShape 33"/>
          <p:cNvSpPr>
            <a:spLocks noChangeArrowheads="1"/>
          </p:cNvSpPr>
          <p:nvPr/>
        </p:nvSpPr>
        <p:spPr bwMode="gray">
          <a:xfrm>
            <a:off x="400050" y="4495800"/>
            <a:ext cx="1042988" cy="1042988"/>
          </a:xfrm>
          <a:prstGeom prst="roundRect">
            <a:avLst>
              <a:gd name="adj" fmla="val 10079"/>
            </a:avLst>
          </a:prstGeom>
          <a:blipFill dpi="0" rotWithShape="1">
            <a:blip r:embed="rId3" cstate="print"/>
            <a:srcRect/>
            <a:stretch>
              <a:fillRect/>
            </a:stretch>
          </a:blipFill>
          <a:ln w="28575">
            <a:solidFill>
              <a:srgbClr val="FFFFFF"/>
            </a:solidFill>
            <a:round/>
            <a:headEnd/>
            <a:tailEnd/>
          </a:ln>
          <a:effectLst/>
        </p:spPr>
        <p:txBody>
          <a:bodyPr wrap="none" anchor="ctr"/>
          <a:lstStyle/>
          <a:p>
            <a:endParaRPr lang="en-US"/>
          </a:p>
        </p:txBody>
      </p:sp>
      <p:sp>
        <p:nvSpPr>
          <p:cNvPr id="3106" name="AutoShape 34"/>
          <p:cNvSpPr>
            <a:spLocks noChangeArrowheads="1"/>
          </p:cNvSpPr>
          <p:nvPr/>
        </p:nvSpPr>
        <p:spPr bwMode="gray">
          <a:xfrm>
            <a:off x="1616075" y="4495800"/>
            <a:ext cx="1042988" cy="1042988"/>
          </a:xfrm>
          <a:prstGeom prst="roundRect">
            <a:avLst>
              <a:gd name="adj" fmla="val 10079"/>
            </a:avLst>
          </a:prstGeom>
          <a:blipFill dpi="0" rotWithShape="1">
            <a:blip r:embed="rId4" cstate="print"/>
            <a:srcRect/>
            <a:stretch>
              <a:fillRect/>
            </a:stretch>
          </a:blipFill>
          <a:ln w="28575">
            <a:solidFill>
              <a:srgbClr val="FFFFFF"/>
            </a:solidFill>
            <a:round/>
            <a:headEnd/>
            <a:tailEnd/>
          </a:ln>
          <a:effectLst/>
        </p:spPr>
        <p:txBody>
          <a:bodyPr wrap="none" anchor="ctr"/>
          <a:lstStyle/>
          <a:p>
            <a:endParaRPr lang="en-US"/>
          </a:p>
        </p:txBody>
      </p:sp>
      <p:sp>
        <p:nvSpPr>
          <p:cNvPr id="3107" name="AutoShape 35"/>
          <p:cNvSpPr>
            <a:spLocks noChangeArrowheads="1"/>
          </p:cNvSpPr>
          <p:nvPr/>
        </p:nvSpPr>
        <p:spPr bwMode="gray">
          <a:xfrm>
            <a:off x="2841625" y="4495800"/>
            <a:ext cx="1042988" cy="1042988"/>
          </a:xfrm>
          <a:prstGeom prst="roundRect">
            <a:avLst>
              <a:gd name="adj" fmla="val 10079"/>
            </a:avLst>
          </a:prstGeom>
          <a:blipFill dpi="0" rotWithShape="1">
            <a:blip r:embed="rId5" cstate="print"/>
            <a:srcRect/>
            <a:stretch>
              <a:fillRect/>
            </a:stretch>
          </a:blipFill>
          <a:ln w="28575">
            <a:solidFill>
              <a:srgbClr val="FFFFFF"/>
            </a:solidFill>
            <a:round/>
            <a:headEnd/>
            <a:tailEnd/>
          </a:ln>
          <a:effectLst/>
        </p:spPr>
        <p:txBody>
          <a:bodyPr wrap="none" anchor="ctr"/>
          <a:lstStyle/>
          <a:p>
            <a:endParaRPr lang="en-US"/>
          </a:p>
        </p:txBody>
      </p:sp>
      <p:pic>
        <p:nvPicPr>
          <p:cNvPr id="2" name="Picture 1"/>
          <p:cNvPicPr>
            <a:picLocks noChangeAspect="1"/>
          </p:cNvPicPr>
          <p:nvPr userDrawn="1"/>
        </p:nvPicPr>
        <p:blipFill>
          <a:blip r:embed="rId6"/>
          <a:stretch>
            <a:fillRect/>
          </a:stretch>
        </p:blipFill>
        <p:spPr>
          <a:xfrm>
            <a:off x="6096000" y="4199335"/>
            <a:ext cx="2616024" cy="1547415"/>
          </a:xfrm>
          <a:prstGeom prst="rect">
            <a:avLst/>
          </a:prstGeom>
        </p:spPr>
      </p:pic>
      <p:sp>
        <p:nvSpPr>
          <p:cNvPr id="3" name="Rectangle 2"/>
          <p:cNvSpPr/>
          <p:nvPr userDrawn="1"/>
        </p:nvSpPr>
        <p:spPr>
          <a:xfrm>
            <a:off x="5146316" y="1127165"/>
            <a:ext cx="3921484" cy="400110"/>
          </a:xfrm>
          <a:prstGeom prst="rect">
            <a:avLst/>
          </a:prstGeom>
          <a:noFill/>
        </p:spPr>
        <p:txBody>
          <a:bodyPr wrap="square" lIns="91440" tIns="45720" rIns="91440" bIns="45720">
            <a:spAutoFit/>
          </a:bodyPr>
          <a:lstStyle/>
          <a:p>
            <a:pPr algn="ctr"/>
            <a:r>
              <a:rPr lang="en-US" sz="2000" b="1" cap="none" spc="0">
                <a:ln w="0"/>
                <a:solidFill>
                  <a:schemeClr val="tx1"/>
                </a:solidFill>
                <a:effectLst>
                  <a:outerShdw blurRad="38100" dist="19050" dir="2700000" algn="tl" rotWithShape="0">
                    <a:schemeClr val="dk1">
                      <a:alpha val="40000"/>
                    </a:schemeClr>
                  </a:outerShdw>
                </a:effectLst>
              </a:rPr>
              <a:t>HỌC</a:t>
            </a:r>
            <a:r>
              <a:rPr lang="en-US" sz="2000" b="1" cap="none" spc="0" baseline="0">
                <a:ln w="0"/>
                <a:solidFill>
                  <a:schemeClr val="tx1"/>
                </a:solidFill>
                <a:effectLst>
                  <a:outerShdw blurRad="38100" dist="19050" dir="2700000" algn="tl" rotWithShape="0">
                    <a:schemeClr val="dk1">
                      <a:alpha val="40000"/>
                    </a:schemeClr>
                  </a:outerShdw>
                </a:effectLst>
              </a:rPr>
              <a:t> VIỆN KỸ THUẬT MẬT MÃ</a:t>
            </a:r>
          </a:p>
        </p:txBody>
      </p:sp>
      <p:sp>
        <p:nvSpPr>
          <p:cNvPr id="4" name="Date Placeholder 3"/>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78B191-4D3F-403E-AAE5-8E88385FB05B}" type="slidenum">
              <a:rPr lang="en-US" smtClean="0"/>
              <a:pPr/>
              <a:t>‹#›</a:t>
            </a:fld>
            <a:endParaRPr lang="en-US"/>
          </a:p>
        </p:txBody>
      </p:sp>
    </p:spTree>
    <p:extLst>
      <p:ext uri="{BB962C8B-B14F-4D97-AF65-F5344CB8AC3E}">
        <p14:creationId xmlns:p14="http://schemas.microsoft.com/office/powerpoint/2010/main" val="32456208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9"/>
          <p:cNvSpPr>
            <a:spLocks noGrp="1"/>
          </p:cNvSpPr>
          <p:nvPr>
            <p:ph type="title"/>
          </p:nvPr>
        </p:nvSpPr>
        <p:spPr/>
        <p:txBody>
          <a:bodyPr/>
          <a:lstStyle/>
          <a:p>
            <a:r>
              <a:rPr lang="en-US"/>
              <a:t>Click to edit Master title style</a:t>
            </a:r>
          </a:p>
        </p:txBody>
      </p:sp>
      <p:sp>
        <p:nvSpPr>
          <p:cNvPr id="15" name="Date Placeholder 14"/>
          <p:cNvSpPr>
            <a:spLocks noGrp="1"/>
          </p:cNvSpPr>
          <p:nvPr>
            <p:ph type="dt" sz="half" idx="10"/>
          </p:nvPr>
        </p:nvSpPr>
        <p:spPr/>
        <p:txBody>
          <a:bodyPr/>
          <a:lstStyle/>
          <a:p>
            <a:endParaRPr lang="en-US"/>
          </a:p>
        </p:txBody>
      </p:sp>
      <p:sp>
        <p:nvSpPr>
          <p:cNvPr id="16" name="Footer Placeholder 15"/>
          <p:cNvSpPr>
            <a:spLocks noGrp="1"/>
          </p:cNvSpPr>
          <p:nvPr>
            <p:ph type="ftr" sz="quarter" idx="11"/>
          </p:nvPr>
        </p:nvSpPr>
        <p:spPr/>
        <p:txBody>
          <a:bodyPr/>
          <a:lstStyle/>
          <a:p>
            <a:endParaRPr lang="en-US"/>
          </a:p>
        </p:txBody>
      </p:sp>
      <p:sp>
        <p:nvSpPr>
          <p:cNvPr id="17" name="Slide Number Placeholder 16"/>
          <p:cNvSpPr>
            <a:spLocks noGrp="1"/>
          </p:cNvSpPr>
          <p:nvPr>
            <p:ph type="sldNum" sz="quarter" idx="12"/>
          </p:nvPr>
        </p:nvSpPr>
        <p:spPr>
          <a:xfrm>
            <a:off x="6553200" y="6553200"/>
            <a:ext cx="2133600" cy="168275"/>
          </a:xfrm>
        </p:spPr>
        <p:txBody>
          <a:bodyPr/>
          <a:lstStyle>
            <a:lvl1pPr>
              <a:defRPr b="1"/>
            </a:lvl1pPr>
          </a:lstStyle>
          <a:p>
            <a:fld id="{BB78B191-4D3F-403E-AAE5-8E88385FB05B}" type="slidenum">
              <a:rPr lang="en-US" smtClean="0"/>
              <a:pPr/>
              <a:t>‹#›</a:t>
            </a:fld>
            <a:endParaRPr lang="en-US"/>
          </a:p>
        </p:txBody>
      </p:sp>
      <p:sp>
        <p:nvSpPr>
          <p:cNvPr id="18" name="Rectangle 17"/>
          <p:cNvSpPr/>
          <p:nvPr userDrawn="1"/>
        </p:nvSpPr>
        <p:spPr>
          <a:xfrm>
            <a:off x="0" y="6629400"/>
            <a:ext cx="2743200" cy="2286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8396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a:xfrm>
            <a:off x="457200" y="6629399"/>
            <a:ext cx="2133600" cy="168275"/>
          </a:xfrm>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8C29D748-1BA6-4F9A-9322-15C8E20BFC64}" type="slidenum">
              <a:rPr lang="en-US"/>
              <a:pPr/>
              <a:t>‹#›</a:t>
            </a:fld>
            <a:endParaRPr lang="en-US"/>
          </a:p>
        </p:txBody>
      </p:sp>
    </p:spTree>
    <p:extLst>
      <p:ext uri="{BB962C8B-B14F-4D97-AF65-F5344CB8AC3E}">
        <p14:creationId xmlns:p14="http://schemas.microsoft.com/office/powerpoint/2010/main" val="21504259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50838" y="1600200"/>
            <a:ext cx="4141787" cy="4754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5025" y="1600200"/>
            <a:ext cx="4143375" cy="4754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677D391-338C-4A3F-B924-FECF8DB21550}" type="slidenum">
              <a:rPr lang="en-US"/>
              <a:pPr/>
              <a:t>‹#›</a:t>
            </a:fld>
            <a:endParaRPr lang="en-US"/>
          </a:p>
        </p:txBody>
      </p:sp>
    </p:spTree>
    <p:extLst>
      <p:ext uri="{BB962C8B-B14F-4D97-AF65-F5344CB8AC3E}">
        <p14:creationId xmlns:p14="http://schemas.microsoft.com/office/powerpoint/2010/main" val="36548950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A986436A-34FA-4DCA-91F3-FBE5B439CCD9}" type="slidenum">
              <a:rPr lang="en-US"/>
              <a:pPr/>
              <a:t>‹#›</a:t>
            </a:fld>
            <a:endParaRPr lang="en-US"/>
          </a:p>
        </p:txBody>
      </p:sp>
    </p:spTree>
    <p:extLst>
      <p:ext uri="{BB962C8B-B14F-4D97-AF65-F5344CB8AC3E}">
        <p14:creationId xmlns:p14="http://schemas.microsoft.com/office/powerpoint/2010/main" val="25919055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E21821E5-AE09-4067-BD97-7B3A91FB7D32}" type="slidenum">
              <a:rPr lang="en-US"/>
              <a:pPr/>
              <a:t>‹#›</a:t>
            </a:fld>
            <a:endParaRPr lang="en-US"/>
          </a:p>
        </p:txBody>
      </p:sp>
    </p:spTree>
    <p:extLst>
      <p:ext uri="{BB962C8B-B14F-4D97-AF65-F5344CB8AC3E}">
        <p14:creationId xmlns:p14="http://schemas.microsoft.com/office/powerpoint/2010/main" val="33757591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240C141C-24A1-4921-BA36-140F86C24B9C}" type="slidenum">
              <a:rPr lang="en-US"/>
              <a:pPr/>
              <a:t>‹#›</a:t>
            </a:fld>
            <a:endParaRPr lang="en-US"/>
          </a:p>
        </p:txBody>
      </p:sp>
    </p:spTree>
    <p:extLst>
      <p:ext uri="{BB962C8B-B14F-4D97-AF65-F5344CB8AC3E}">
        <p14:creationId xmlns:p14="http://schemas.microsoft.com/office/powerpoint/2010/main" val="36699081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C75C8D19-FA33-41B9-B6AE-088B73C8AEC0}" type="slidenum">
              <a:rPr lang="en-US"/>
              <a:pPr/>
              <a:t>‹#›</a:t>
            </a:fld>
            <a:endParaRPr lang="en-US"/>
          </a:p>
        </p:txBody>
      </p:sp>
    </p:spTree>
    <p:extLst>
      <p:ext uri="{BB962C8B-B14F-4D97-AF65-F5344CB8AC3E}">
        <p14:creationId xmlns:p14="http://schemas.microsoft.com/office/powerpoint/2010/main" val="20743863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C24E5637-1238-4B95-9867-C0615A24CD69}" type="slidenum">
              <a:rPr lang="en-US"/>
              <a:pPr/>
              <a:t>‹#›</a:t>
            </a:fld>
            <a:endParaRPr lang="en-US"/>
          </a:p>
        </p:txBody>
      </p:sp>
    </p:spTree>
    <p:extLst>
      <p:ext uri="{BB962C8B-B14F-4D97-AF65-F5344CB8AC3E}">
        <p14:creationId xmlns:p14="http://schemas.microsoft.com/office/powerpoint/2010/main" val="3596773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r>
              <a:rPr lang="en-US" altLang="en-US"/>
              <a:t>Quản lí và xây dựng chính sách ATTT</a:t>
            </a:r>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en-US"/>
              <a:t>Trần Thị Xuyên, Khoa ATTT</a:t>
            </a:r>
          </a:p>
        </p:txBody>
      </p:sp>
      <p:sp>
        <p:nvSpPr>
          <p:cNvPr id="6" name="Rectangle 6"/>
          <p:cNvSpPr>
            <a:spLocks noGrp="1" noChangeArrowheads="1"/>
          </p:cNvSpPr>
          <p:nvPr>
            <p:ph type="sldNum" sz="quarter" idx="12"/>
          </p:nvPr>
        </p:nvSpPr>
        <p:spPr>
          <a:ln/>
        </p:spPr>
        <p:txBody>
          <a:bodyPr/>
          <a:lstStyle>
            <a:lvl1pPr>
              <a:defRPr/>
            </a:lvl1pPr>
          </a:lstStyle>
          <a:p>
            <a:pPr>
              <a:defRPr/>
            </a:pPr>
            <a:fld id="{B4583894-51B9-4B5F-B526-33C45DB87824}" type="slidenum">
              <a:rPr lang="en-US" altLang="en-US"/>
              <a:pPr>
                <a:defRPr/>
              </a:pPr>
              <a:t>‹#›</a:t>
            </a:fld>
            <a:endParaRPr lang="en-US" altLang="en-US"/>
          </a:p>
        </p:txBody>
      </p:sp>
    </p:spTree>
    <p:extLst>
      <p:ext uri="{BB962C8B-B14F-4D97-AF65-F5344CB8AC3E}">
        <p14:creationId xmlns:p14="http://schemas.microsoft.com/office/powerpoint/2010/main" val="25436466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E666AC1-C748-4DA6-8CE8-BFAEBE9D378C}" type="slidenum">
              <a:rPr lang="en-US"/>
              <a:pPr/>
              <a:t>‹#›</a:t>
            </a:fld>
            <a:endParaRPr lang="en-US"/>
          </a:p>
        </p:txBody>
      </p:sp>
    </p:spTree>
    <p:extLst>
      <p:ext uri="{BB962C8B-B14F-4D97-AF65-F5344CB8AC3E}">
        <p14:creationId xmlns:p14="http://schemas.microsoft.com/office/powerpoint/2010/main" val="24822856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0200" y="773113"/>
            <a:ext cx="2108200" cy="55816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50838" y="773113"/>
            <a:ext cx="6176962" cy="55816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A211205B-DD80-4F9B-A2DE-428E6734AA21}" type="slidenum">
              <a:rPr lang="en-US"/>
              <a:pPr/>
              <a:t>‹#›</a:t>
            </a:fld>
            <a:endParaRPr lang="en-US"/>
          </a:p>
        </p:txBody>
      </p:sp>
    </p:spTree>
    <p:extLst>
      <p:ext uri="{BB962C8B-B14F-4D97-AF65-F5344CB8AC3E}">
        <p14:creationId xmlns:p14="http://schemas.microsoft.com/office/powerpoint/2010/main" val="10784219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1950" y="773113"/>
            <a:ext cx="8401050" cy="674687"/>
          </a:xfrm>
        </p:spPr>
        <p:txBody>
          <a:bodyPr/>
          <a:lstStyle/>
          <a:p>
            <a:r>
              <a:rPr lang="en-US"/>
              <a:t>Click to edit Master title style</a:t>
            </a:r>
          </a:p>
        </p:txBody>
      </p:sp>
      <p:sp>
        <p:nvSpPr>
          <p:cNvPr id="3" name="Text Placeholder 2"/>
          <p:cNvSpPr>
            <a:spLocks noGrp="1"/>
          </p:cNvSpPr>
          <p:nvPr>
            <p:ph type="body" sz="half" idx="1"/>
          </p:nvPr>
        </p:nvSpPr>
        <p:spPr>
          <a:xfrm>
            <a:off x="350838" y="1600200"/>
            <a:ext cx="4141787" cy="4754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5025" y="1600200"/>
            <a:ext cx="4143375" cy="4754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629400"/>
            <a:ext cx="2133600" cy="168275"/>
          </a:xfrm>
        </p:spPr>
        <p:txBody>
          <a:bodyPr/>
          <a:lstStyle>
            <a:lvl1pPr>
              <a:defRPr/>
            </a:lvl1pPr>
          </a:lstStyle>
          <a:p>
            <a:endParaRPr lang="en-US"/>
          </a:p>
        </p:txBody>
      </p:sp>
      <p:sp>
        <p:nvSpPr>
          <p:cNvPr id="6" name="Footer Placeholder 5"/>
          <p:cNvSpPr>
            <a:spLocks noGrp="1"/>
          </p:cNvSpPr>
          <p:nvPr>
            <p:ph type="ftr" sz="quarter" idx="11"/>
          </p:nvPr>
        </p:nvSpPr>
        <p:spPr>
          <a:xfrm>
            <a:off x="3124200" y="6629400"/>
            <a:ext cx="2895600" cy="168275"/>
          </a:xfrm>
        </p:spPr>
        <p:txBody>
          <a:bodyPr/>
          <a:lstStyle>
            <a:lvl1pPr>
              <a:defRPr/>
            </a:lvl1pPr>
          </a:lstStyle>
          <a:p>
            <a:endParaRPr lang="en-US"/>
          </a:p>
        </p:txBody>
      </p:sp>
      <p:sp>
        <p:nvSpPr>
          <p:cNvPr id="7" name="Slide Number Placeholder 6"/>
          <p:cNvSpPr>
            <a:spLocks noGrp="1"/>
          </p:cNvSpPr>
          <p:nvPr>
            <p:ph type="sldNum" sz="quarter" idx="12"/>
          </p:nvPr>
        </p:nvSpPr>
        <p:spPr>
          <a:xfrm>
            <a:off x="6553200" y="6629400"/>
            <a:ext cx="2133600" cy="168275"/>
          </a:xfrm>
        </p:spPr>
        <p:txBody>
          <a:bodyPr/>
          <a:lstStyle>
            <a:lvl1pPr>
              <a:defRPr/>
            </a:lvl1pPr>
          </a:lstStyle>
          <a:p>
            <a:fld id="{C81E6F95-31D8-43C5-8E98-263A59FF688B}" type="slidenum">
              <a:rPr lang="en-US"/>
              <a:pPr/>
              <a:t>‹#›</a:t>
            </a:fld>
            <a:endParaRPr lang="en-US"/>
          </a:p>
        </p:txBody>
      </p:sp>
    </p:spTree>
    <p:extLst>
      <p:ext uri="{BB962C8B-B14F-4D97-AF65-F5344CB8AC3E}">
        <p14:creationId xmlns:p14="http://schemas.microsoft.com/office/powerpoint/2010/main" val="5081802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61950" y="773113"/>
            <a:ext cx="8401050" cy="674687"/>
          </a:xfrm>
        </p:spPr>
        <p:txBody>
          <a:bodyPr/>
          <a:lstStyle/>
          <a:p>
            <a:r>
              <a:rPr lang="en-US"/>
              <a:t>Click to edit Master title style</a:t>
            </a:r>
          </a:p>
        </p:txBody>
      </p:sp>
      <p:sp>
        <p:nvSpPr>
          <p:cNvPr id="3" name="Table Placeholder 2"/>
          <p:cNvSpPr>
            <a:spLocks noGrp="1"/>
          </p:cNvSpPr>
          <p:nvPr>
            <p:ph type="tbl" idx="1"/>
          </p:nvPr>
        </p:nvSpPr>
        <p:spPr>
          <a:xfrm>
            <a:off x="350838" y="1600200"/>
            <a:ext cx="8437562" cy="4754563"/>
          </a:xfrm>
        </p:spPr>
        <p:txBody>
          <a:bodyPr/>
          <a:lstStyle/>
          <a:p>
            <a:r>
              <a:rPr lang="en-US"/>
              <a:t>Click icon to add table</a:t>
            </a:r>
          </a:p>
        </p:txBody>
      </p:sp>
      <p:sp>
        <p:nvSpPr>
          <p:cNvPr id="4" name="Date Placeholder 3"/>
          <p:cNvSpPr>
            <a:spLocks noGrp="1"/>
          </p:cNvSpPr>
          <p:nvPr>
            <p:ph type="dt" sz="half" idx="10"/>
          </p:nvPr>
        </p:nvSpPr>
        <p:spPr>
          <a:xfrm>
            <a:off x="457200" y="6629400"/>
            <a:ext cx="2133600" cy="168275"/>
          </a:xfrm>
        </p:spPr>
        <p:txBody>
          <a:bodyPr/>
          <a:lstStyle>
            <a:lvl1pPr>
              <a:defRPr/>
            </a:lvl1pPr>
          </a:lstStyle>
          <a:p>
            <a:endParaRPr lang="en-US"/>
          </a:p>
        </p:txBody>
      </p:sp>
      <p:sp>
        <p:nvSpPr>
          <p:cNvPr id="5" name="Footer Placeholder 4"/>
          <p:cNvSpPr>
            <a:spLocks noGrp="1"/>
          </p:cNvSpPr>
          <p:nvPr>
            <p:ph type="ftr" sz="quarter" idx="11"/>
          </p:nvPr>
        </p:nvSpPr>
        <p:spPr>
          <a:xfrm>
            <a:off x="3124200" y="6629400"/>
            <a:ext cx="2895600" cy="168275"/>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629400"/>
            <a:ext cx="2133600" cy="168275"/>
          </a:xfrm>
        </p:spPr>
        <p:txBody>
          <a:bodyPr/>
          <a:lstStyle>
            <a:lvl1pPr>
              <a:defRPr/>
            </a:lvl1pPr>
          </a:lstStyle>
          <a:p>
            <a:fld id="{10BEC532-4ABE-420C-A5EA-3CCB0FFCE2A9}" type="slidenum">
              <a:rPr lang="en-US"/>
              <a:pPr/>
              <a:t>‹#›</a:t>
            </a:fld>
            <a:endParaRPr lang="en-US"/>
          </a:p>
        </p:txBody>
      </p:sp>
    </p:spTree>
    <p:extLst>
      <p:ext uri="{BB962C8B-B14F-4D97-AF65-F5344CB8AC3E}">
        <p14:creationId xmlns:p14="http://schemas.microsoft.com/office/powerpoint/2010/main" val="13685911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361950" y="773113"/>
            <a:ext cx="8401050" cy="674687"/>
          </a:xfrm>
        </p:spPr>
        <p:txBody>
          <a:bodyPr/>
          <a:lstStyle/>
          <a:p>
            <a:r>
              <a:rPr lang="en-US"/>
              <a:t>Click to edit Master title style</a:t>
            </a:r>
          </a:p>
        </p:txBody>
      </p:sp>
      <p:sp>
        <p:nvSpPr>
          <p:cNvPr id="3" name="Chart Placeholder 2"/>
          <p:cNvSpPr>
            <a:spLocks noGrp="1"/>
          </p:cNvSpPr>
          <p:nvPr>
            <p:ph type="chart" idx="1"/>
          </p:nvPr>
        </p:nvSpPr>
        <p:spPr>
          <a:xfrm>
            <a:off x="350838" y="1600200"/>
            <a:ext cx="8437562" cy="4754563"/>
          </a:xfrm>
        </p:spPr>
        <p:txBody>
          <a:bodyPr/>
          <a:lstStyle/>
          <a:p>
            <a:r>
              <a:rPr lang="en-US"/>
              <a:t>Click icon to add chart</a:t>
            </a:r>
          </a:p>
        </p:txBody>
      </p:sp>
      <p:sp>
        <p:nvSpPr>
          <p:cNvPr id="4" name="Date Placeholder 3"/>
          <p:cNvSpPr>
            <a:spLocks noGrp="1"/>
          </p:cNvSpPr>
          <p:nvPr>
            <p:ph type="dt" sz="half" idx="10"/>
          </p:nvPr>
        </p:nvSpPr>
        <p:spPr>
          <a:xfrm>
            <a:off x="457200" y="6629400"/>
            <a:ext cx="2133600" cy="168275"/>
          </a:xfrm>
        </p:spPr>
        <p:txBody>
          <a:bodyPr/>
          <a:lstStyle>
            <a:lvl1pPr>
              <a:defRPr/>
            </a:lvl1pPr>
          </a:lstStyle>
          <a:p>
            <a:endParaRPr lang="en-US"/>
          </a:p>
        </p:txBody>
      </p:sp>
      <p:sp>
        <p:nvSpPr>
          <p:cNvPr id="5" name="Footer Placeholder 4"/>
          <p:cNvSpPr>
            <a:spLocks noGrp="1"/>
          </p:cNvSpPr>
          <p:nvPr>
            <p:ph type="ftr" sz="quarter" idx="11"/>
          </p:nvPr>
        </p:nvSpPr>
        <p:spPr>
          <a:xfrm>
            <a:off x="3124200" y="6629400"/>
            <a:ext cx="2895600" cy="168275"/>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629400"/>
            <a:ext cx="2133600" cy="168275"/>
          </a:xfrm>
        </p:spPr>
        <p:txBody>
          <a:bodyPr/>
          <a:lstStyle>
            <a:lvl1pPr>
              <a:defRPr/>
            </a:lvl1pPr>
          </a:lstStyle>
          <a:p>
            <a:fld id="{B2145BE4-2063-401D-A66B-E0E3AA6A3CF1}" type="slidenum">
              <a:rPr lang="en-US"/>
              <a:pPr/>
              <a:t>‹#›</a:t>
            </a:fld>
            <a:endParaRPr lang="en-US"/>
          </a:p>
        </p:txBody>
      </p:sp>
    </p:spTree>
    <p:extLst>
      <p:ext uri="{BB962C8B-B14F-4D97-AF65-F5344CB8AC3E}">
        <p14:creationId xmlns:p14="http://schemas.microsoft.com/office/powerpoint/2010/main" val="36224018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dgm" preserve="1">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361950" y="773113"/>
            <a:ext cx="8401050" cy="674687"/>
          </a:xfrm>
        </p:spPr>
        <p:txBody>
          <a:bodyPr/>
          <a:lstStyle/>
          <a:p>
            <a:r>
              <a:rPr lang="en-US"/>
              <a:t>Click to edit Master title style</a:t>
            </a:r>
          </a:p>
        </p:txBody>
      </p:sp>
      <p:sp>
        <p:nvSpPr>
          <p:cNvPr id="3" name="SmartArt Placeholder 2"/>
          <p:cNvSpPr>
            <a:spLocks noGrp="1"/>
          </p:cNvSpPr>
          <p:nvPr>
            <p:ph type="dgm" idx="1"/>
          </p:nvPr>
        </p:nvSpPr>
        <p:spPr>
          <a:xfrm>
            <a:off x="350838" y="1600200"/>
            <a:ext cx="8437562" cy="4754563"/>
          </a:xfrm>
        </p:spPr>
        <p:txBody>
          <a:bodyPr/>
          <a:lstStyle/>
          <a:p>
            <a:r>
              <a:rPr lang="en-US"/>
              <a:t>Click icon to add SmartArt graphic</a:t>
            </a:r>
          </a:p>
        </p:txBody>
      </p:sp>
      <p:sp>
        <p:nvSpPr>
          <p:cNvPr id="4" name="Date Placeholder 3"/>
          <p:cNvSpPr>
            <a:spLocks noGrp="1"/>
          </p:cNvSpPr>
          <p:nvPr>
            <p:ph type="dt" sz="half" idx="10"/>
          </p:nvPr>
        </p:nvSpPr>
        <p:spPr>
          <a:xfrm>
            <a:off x="457200" y="6629400"/>
            <a:ext cx="2133600" cy="168275"/>
          </a:xfrm>
        </p:spPr>
        <p:txBody>
          <a:bodyPr/>
          <a:lstStyle>
            <a:lvl1pPr>
              <a:defRPr/>
            </a:lvl1pPr>
          </a:lstStyle>
          <a:p>
            <a:endParaRPr lang="en-US"/>
          </a:p>
        </p:txBody>
      </p:sp>
      <p:sp>
        <p:nvSpPr>
          <p:cNvPr id="5" name="Footer Placeholder 4"/>
          <p:cNvSpPr>
            <a:spLocks noGrp="1"/>
          </p:cNvSpPr>
          <p:nvPr>
            <p:ph type="ftr" sz="quarter" idx="11"/>
          </p:nvPr>
        </p:nvSpPr>
        <p:spPr>
          <a:xfrm>
            <a:off x="3124200" y="6629400"/>
            <a:ext cx="2895600" cy="168275"/>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629400"/>
            <a:ext cx="2133600" cy="168275"/>
          </a:xfrm>
        </p:spPr>
        <p:txBody>
          <a:bodyPr/>
          <a:lstStyle>
            <a:lvl1pPr>
              <a:defRPr/>
            </a:lvl1pPr>
          </a:lstStyle>
          <a:p>
            <a:fld id="{699743EF-264F-486D-A8A0-7D2E670858FD}" type="slidenum">
              <a:rPr lang="en-US"/>
              <a:pPr/>
              <a:t>‹#›</a:t>
            </a:fld>
            <a:endParaRPr lang="en-US"/>
          </a:p>
        </p:txBody>
      </p:sp>
    </p:spTree>
    <p:extLst>
      <p:ext uri="{BB962C8B-B14F-4D97-AF65-F5344CB8AC3E}">
        <p14:creationId xmlns:p14="http://schemas.microsoft.com/office/powerpoint/2010/main" val="791227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r>
              <a:rPr lang="en-US" altLang="en-US"/>
              <a:t>Quản lí và xây dựng chính sách ATTT</a:t>
            </a:r>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en-US"/>
              <a:t>Trần Thị Xuyên, Khoa ATTT</a:t>
            </a:r>
          </a:p>
        </p:txBody>
      </p:sp>
      <p:sp>
        <p:nvSpPr>
          <p:cNvPr id="6" name="Rectangle 6"/>
          <p:cNvSpPr>
            <a:spLocks noGrp="1" noChangeArrowheads="1"/>
          </p:cNvSpPr>
          <p:nvPr>
            <p:ph type="sldNum" sz="quarter" idx="12"/>
          </p:nvPr>
        </p:nvSpPr>
        <p:spPr>
          <a:ln/>
        </p:spPr>
        <p:txBody>
          <a:bodyPr/>
          <a:lstStyle>
            <a:lvl1pPr>
              <a:defRPr/>
            </a:lvl1pPr>
          </a:lstStyle>
          <a:p>
            <a:pPr>
              <a:defRPr/>
            </a:pPr>
            <a:fld id="{9FF96585-FE09-4E6A-A8E3-81E6161683BA}" type="slidenum">
              <a:rPr lang="en-US" altLang="en-US"/>
              <a:pPr>
                <a:defRPr/>
              </a:pPr>
              <a:t>‹#›</a:t>
            </a:fld>
            <a:endParaRPr lang="en-US" altLang="en-US"/>
          </a:p>
        </p:txBody>
      </p:sp>
    </p:spTree>
    <p:extLst>
      <p:ext uri="{BB962C8B-B14F-4D97-AF65-F5344CB8AC3E}">
        <p14:creationId xmlns:p14="http://schemas.microsoft.com/office/powerpoint/2010/main" val="3721850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r>
              <a:rPr lang="en-US" altLang="en-US"/>
              <a:t>Quản lí và xây dựng chính sách ATTT</a:t>
            </a:r>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en-US"/>
              <a:t>Trần Thị Xuyên, Khoa ATTT</a:t>
            </a:r>
          </a:p>
        </p:txBody>
      </p:sp>
      <p:sp>
        <p:nvSpPr>
          <p:cNvPr id="7" name="Rectangle 6"/>
          <p:cNvSpPr>
            <a:spLocks noGrp="1" noChangeArrowheads="1"/>
          </p:cNvSpPr>
          <p:nvPr>
            <p:ph type="sldNum" sz="quarter" idx="12"/>
          </p:nvPr>
        </p:nvSpPr>
        <p:spPr>
          <a:ln/>
        </p:spPr>
        <p:txBody>
          <a:bodyPr/>
          <a:lstStyle>
            <a:lvl1pPr>
              <a:defRPr/>
            </a:lvl1pPr>
          </a:lstStyle>
          <a:p>
            <a:pPr>
              <a:defRPr/>
            </a:pPr>
            <a:fld id="{007BB5D3-D6E3-4EA5-A062-6BF469037715}" type="slidenum">
              <a:rPr lang="en-US" altLang="en-US"/>
              <a:pPr>
                <a:defRPr/>
              </a:pPr>
              <a:t>‹#›</a:t>
            </a:fld>
            <a:endParaRPr lang="en-US" altLang="en-US"/>
          </a:p>
        </p:txBody>
      </p:sp>
    </p:spTree>
    <p:extLst>
      <p:ext uri="{BB962C8B-B14F-4D97-AF65-F5344CB8AC3E}">
        <p14:creationId xmlns:p14="http://schemas.microsoft.com/office/powerpoint/2010/main" val="857350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r>
              <a:rPr lang="en-US" altLang="en-US"/>
              <a:t>Quản lí và xây dựng chính sách ATTT</a:t>
            </a:r>
          </a:p>
        </p:txBody>
      </p:sp>
      <p:sp>
        <p:nvSpPr>
          <p:cNvPr id="8" name="Rectangle 5"/>
          <p:cNvSpPr>
            <a:spLocks noGrp="1" noChangeArrowheads="1"/>
          </p:cNvSpPr>
          <p:nvPr>
            <p:ph type="ftr" sz="quarter" idx="11"/>
          </p:nvPr>
        </p:nvSpPr>
        <p:spPr>
          <a:ln/>
        </p:spPr>
        <p:txBody>
          <a:bodyPr/>
          <a:lstStyle>
            <a:lvl1pPr>
              <a:defRPr/>
            </a:lvl1pPr>
          </a:lstStyle>
          <a:p>
            <a:pPr>
              <a:defRPr/>
            </a:pPr>
            <a:r>
              <a:rPr lang="en-US" altLang="en-US"/>
              <a:t>Trần Thị Xuyên, Khoa ATTT</a:t>
            </a:r>
          </a:p>
        </p:txBody>
      </p:sp>
      <p:sp>
        <p:nvSpPr>
          <p:cNvPr id="9" name="Rectangle 6"/>
          <p:cNvSpPr>
            <a:spLocks noGrp="1" noChangeArrowheads="1"/>
          </p:cNvSpPr>
          <p:nvPr>
            <p:ph type="sldNum" sz="quarter" idx="12"/>
          </p:nvPr>
        </p:nvSpPr>
        <p:spPr>
          <a:ln/>
        </p:spPr>
        <p:txBody>
          <a:bodyPr/>
          <a:lstStyle>
            <a:lvl1pPr>
              <a:defRPr/>
            </a:lvl1pPr>
          </a:lstStyle>
          <a:p>
            <a:pPr>
              <a:defRPr/>
            </a:pPr>
            <a:fld id="{6F4108CF-0BC2-4F64-AEDA-B4CE385DA03B}" type="slidenum">
              <a:rPr lang="en-US" altLang="en-US"/>
              <a:pPr>
                <a:defRPr/>
              </a:pPr>
              <a:t>‹#›</a:t>
            </a:fld>
            <a:endParaRPr lang="en-US" altLang="en-US"/>
          </a:p>
        </p:txBody>
      </p:sp>
    </p:spTree>
    <p:extLst>
      <p:ext uri="{BB962C8B-B14F-4D97-AF65-F5344CB8AC3E}">
        <p14:creationId xmlns:p14="http://schemas.microsoft.com/office/powerpoint/2010/main" val="2230054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r>
              <a:rPr lang="en-US" altLang="en-US"/>
              <a:t>Quản lí và xây dựng chính sách ATTT</a:t>
            </a:r>
          </a:p>
        </p:txBody>
      </p:sp>
      <p:sp>
        <p:nvSpPr>
          <p:cNvPr id="4" name="Rectangle 5"/>
          <p:cNvSpPr>
            <a:spLocks noGrp="1" noChangeArrowheads="1"/>
          </p:cNvSpPr>
          <p:nvPr>
            <p:ph type="ftr" sz="quarter" idx="11"/>
          </p:nvPr>
        </p:nvSpPr>
        <p:spPr>
          <a:ln/>
        </p:spPr>
        <p:txBody>
          <a:bodyPr/>
          <a:lstStyle>
            <a:lvl1pPr>
              <a:defRPr/>
            </a:lvl1pPr>
          </a:lstStyle>
          <a:p>
            <a:pPr>
              <a:defRPr/>
            </a:pPr>
            <a:r>
              <a:rPr lang="en-US" altLang="en-US"/>
              <a:t>Trần Thị Xuyên, Khoa ATTT</a:t>
            </a:r>
          </a:p>
        </p:txBody>
      </p:sp>
      <p:sp>
        <p:nvSpPr>
          <p:cNvPr id="5" name="Rectangle 6"/>
          <p:cNvSpPr>
            <a:spLocks noGrp="1" noChangeArrowheads="1"/>
          </p:cNvSpPr>
          <p:nvPr>
            <p:ph type="sldNum" sz="quarter" idx="12"/>
          </p:nvPr>
        </p:nvSpPr>
        <p:spPr>
          <a:ln/>
        </p:spPr>
        <p:txBody>
          <a:bodyPr/>
          <a:lstStyle>
            <a:lvl1pPr>
              <a:defRPr/>
            </a:lvl1pPr>
          </a:lstStyle>
          <a:p>
            <a:pPr>
              <a:defRPr/>
            </a:pPr>
            <a:fld id="{8C46923C-6E5A-44CE-AA55-83BB543B952D}" type="slidenum">
              <a:rPr lang="en-US" altLang="en-US"/>
              <a:pPr>
                <a:defRPr/>
              </a:pPr>
              <a:t>‹#›</a:t>
            </a:fld>
            <a:endParaRPr lang="en-US" altLang="en-US"/>
          </a:p>
        </p:txBody>
      </p:sp>
    </p:spTree>
    <p:extLst>
      <p:ext uri="{BB962C8B-B14F-4D97-AF65-F5344CB8AC3E}">
        <p14:creationId xmlns:p14="http://schemas.microsoft.com/office/powerpoint/2010/main" val="3526475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r>
              <a:rPr lang="en-US" altLang="en-US"/>
              <a:t>Quản lí và xây dựng chính sách ATTT</a:t>
            </a:r>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en-US"/>
              <a:t>Trần Thị Xuyên, Khoa ATTT</a:t>
            </a:r>
          </a:p>
        </p:txBody>
      </p:sp>
      <p:sp>
        <p:nvSpPr>
          <p:cNvPr id="7" name="Rectangle 6"/>
          <p:cNvSpPr>
            <a:spLocks noGrp="1" noChangeArrowheads="1"/>
          </p:cNvSpPr>
          <p:nvPr>
            <p:ph type="sldNum" sz="quarter" idx="12"/>
          </p:nvPr>
        </p:nvSpPr>
        <p:spPr>
          <a:ln/>
        </p:spPr>
        <p:txBody>
          <a:bodyPr/>
          <a:lstStyle>
            <a:lvl1pPr>
              <a:defRPr/>
            </a:lvl1pPr>
          </a:lstStyle>
          <a:p>
            <a:pPr>
              <a:defRPr/>
            </a:pPr>
            <a:fld id="{D8587529-7FB2-4027-BD46-9F3B65CAE84C}" type="slidenum">
              <a:rPr lang="en-US" altLang="en-US"/>
              <a:pPr>
                <a:defRPr/>
              </a:pPr>
              <a:t>‹#›</a:t>
            </a:fld>
            <a:endParaRPr lang="en-US" altLang="en-US"/>
          </a:p>
        </p:txBody>
      </p:sp>
    </p:spTree>
    <p:extLst>
      <p:ext uri="{BB962C8B-B14F-4D97-AF65-F5344CB8AC3E}">
        <p14:creationId xmlns:p14="http://schemas.microsoft.com/office/powerpoint/2010/main" val="643991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r>
              <a:rPr lang="en-US" altLang="en-US"/>
              <a:t>Quản lí và xây dựng chính sách ATTT</a:t>
            </a:r>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en-US"/>
              <a:t>Trần Thị Xuyên, Khoa ATTT</a:t>
            </a:r>
          </a:p>
        </p:txBody>
      </p:sp>
      <p:sp>
        <p:nvSpPr>
          <p:cNvPr id="7" name="Rectangle 6"/>
          <p:cNvSpPr>
            <a:spLocks noGrp="1" noChangeArrowheads="1"/>
          </p:cNvSpPr>
          <p:nvPr>
            <p:ph type="sldNum" sz="quarter" idx="12"/>
          </p:nvPr>
        </p:nvSpPr>
        <p:spPr>
          <a:ln/>
        </p:spPr>
        <p:txBody>
          <a:bodyPr/>
          <a:lstStyle>
            <a:lvl1pPr>
              <a:defRPr/>
            </a:lvl1pPr>
          </a:lstStyle>
          <a:p>
            <a:pPr>
              <a:defRPr/>
            </a:pPr>
            <a:fld id="{E613B761-02AF-45DB-BBA9-62B77862884E}" type="slidenum">
              <a:rPr lang="en-US" altLang="en-US"/>
              <a:pPr>
                <a:defRPr/>
              </a:pPr>
              <a:t>‹#›</a:t>
            </a:fld>
            <a:endParaRPr lang="en-US" altLang="en-US"/>
          </a:p>
        </p:txBody>
      </p:sp>
    </p:spTree>
    <p:extLst>
      <p:ext uri="{BB962C8B-B14F-4D97-AF65-F5344CB8AC3E}">
        <p14:creationId xmlns:p14="http://schemas.microsoft.com/office/powerpoint/2010/main" val="568751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r>
              <a:rPr lang="en-US" altLang="en-US"/>
              <a:t>Quản lí và xây dựng chính sách ATTT</a:t>
            </a:r>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en-US"/>
              <a:t>Trần Thị Xuyên, Khoa ATTT</a:t>
            </a:r>
          </a:p>
        </p:txBody>
      </p:sp>
      <p:sp>
        <p:nvSpPr>
          <p:cNvPr id="6" name="Rectangle 6"/>
          <p:cNvSpPr>
            <a:spLocks noGrp="1" noChangeArrowheads="1"/>
          </p:cNvSpPr>
          <p:nvPr>
            <p:ph type="sldNum" sz="quarter" idx="12"/>
          </p:nvPr>
        </p:nvSpPr>
        <p:spPr>
          <a:ln/>
        </p:spPr>
        <p:txBody>
          <a:bodyPr/>
          <a:lstStyle>
            <a:lvl1pPr>
              <a:defRPr/>
            </a:lvl1pPr>
          </a:lstStyle>
          <a:p>
            <a:pPr>
              <a:defRPr/>
            </a:pPr>
            <a:fld id="{F9B9C6A9-0D4D-449F-9152-262FB5C1EE8F}" type="slidenum">
              <a:rPr lang="en-US" altLang="en-US"/>
              <a:pPr>
                <a:defRPr/>
              </a:pPr>
              <a:t>‹#›</a:t>
            </a:fld>
            <a:endParaRPr lang="en-US" altLang="en-US"/>
          </a:p>
        </p:txBody>
      </p:sp>
    </p:spTree>
    <p:extLst>
      <p:ext uri="{BB962C8B-B14F-4D97-AF65-F5344CB8AC3E}">
        <p14:creationId xmlns:p14="http://schemas.microsoft.com/office/powerpoint/2010/main" val="1216830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image" Target="../media/image2.jpe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image" Target="../media/image1.jpeg"/><Relationship Id="rId2" Type="http://schemas.openxmlformats.org/officeDocument/2006/relationships/slideLayout" Target="../slideLayouts/slideLayout12.xml"/><Relationship Id="rId16" Type="http://schemas.openxmlformats.org/officeDocument/2006/relationships/theme" Target="../theme/theme2.xml"/><Relationship Id="rId20" Type="http://schemas.openxmlformats.org/officeDocument/2006/relationships/image" Target="../media/image4.jpeg"/><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image" Target="../media/image3.jpeg"/><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7813"/>
            <a:ext cx="8229600" cy="113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457200" y="1600200"/>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124" name="Rectangle 4"/>
          <p:cNvSpPr>
            <a:spLocks noGrp="1" noChangeArrowheads="1"/>
          </p:cNvSpPr>
          <p:nvPr>
            <p:ph type="dt" sz="half" idx="2"/>
          </p:nvPr>
        </p:nvSpPr>
        <p:spPr bwMode="auto">
          <a:xfrm>
            <a:off x="457200" y="6096000"/>
            <a:ext cx="2590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defRPr sz="1200" b="0"/>
            </a:lvl1pPr>
          </a:lstStyle>
          <a:p>
            <a:pPr>
              <a:defRPr/>
            </a:pPr>
            <a:r>
              <a:rPr lang="en-US" altLang="en-US"/>
              <a:t>Quản lí và xây dựng chính sách ATTT</a:t>
            </a:r>
          </a:p>
        </p:txBody>
      </p:sp>
      <p:sp>
        <p:nvSpPr>
          <p:cNvPr id="5125" name="Rectangle 5"/>
          <p:cNvSpPr>
            <a:spLocks noGrp="1" noChangeArrowheads="1"/>
          </p:cNvSpPr>
          <p:nvPr>
            <p:ph type="ftr" sz="quarter" idx="3"/>
          </p:nvPr>
        </p:nvSpPr>
        <p:spPr bwMode="auto">
          <a:xfrm>
            <a:off x="3429000" y="6096000"/>
            <a:ext cx="25908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ctr">
              <a:defRPr sz="1200" b="0"/>
            </a:lvl1pPr>
          </a:lstStyle>
          <a:p>
            <a:pPr>
              <a:defRPr/>
            </a:pPr>
            <a:r>
              <a:rPr lang="en-US" altLang="en-US"/>
              <a:t>Trần Thị Xuyên, Khoa ATTT</a:t>
            </a:r>
          </a:p>
        </p:txBody>
      </p:sp>
      <p:sp>
        <p:nvSpPr>
          <p:cNvPr id="5126" name="Rectangle 6"/>
          <p:cNvSpPr>
            <a:spLocks noGrp="1" noChangeArrowheads="1"/>
          </p:cNvSpPr>
          <p:nvPr>
            <p:ph type="sldNum" sz="quarter" idx="4"/>
          </p:nvPr>
        </p:nvSpPr>
        <p:spPr bwMode="auto">
          <a:xfrm>
            <a:off x="6553200" y="6091238"/>
            <a:ext cx="2133600" cy="457200"/>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a:defRPr sz="1200" b="0"/>
            </a:lvl1pPr>
          </a:lstStyle>
          <a:p>
            <a:pPr>
              <a:defRPr/>
            </a:pPr>
            <a:fld id="{2B7FCAC7-2C4F-4EFB-B80A-F5C3693A0F23}" type="slidenum">
              <a:rPr lang="en-US" altLang="en-US"/>
              <a:pPr>
                <a:defRPr/>
              </a:pPr>
              <a:t>‹#›</a:t>
            </a:fld>
            <a:endParaRPr lang="en-US" altLang="en-US"/>
          </a:p>
        </p:txBody>
      </p:sp>
      <p:sp>
        <p:nvSpPr>
          <p:cNvPr id="1031" name="Freeform 7"/>
          <p:cNvSpPr>
            <a:spLocks noChangeArrowheads="1"/>
          </p:cNvSpPr>
          <p:nvPr/>
        </p:nvSpPr>
        <p:spPr bwMode="auto">
          <a:xfrm>
            <a:off x="381000" y="228600"/>
            <a:ext cx="8229600" cy="609600"/>
          </a:xfrm>
          <a:custGeom>
            <a:avLst/>
            <a:gdLst>
              <a:gd name="T0" fmla="*/ 0 w 1000"/>
              <a:gd name="T1" fmla="*/ 2147483647 h 1000"/>
              <a:gd name="T2" fmla="*/ 0 w 1000"/>
              <a:gd name="T3" fmla="*/ 0 h 1000"/>
              <a:gd name="T4" fmla="*/ 2147483647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19050" cap="flat" cmpd="sng">
            <a:solidFill>
              <a:schemeClr val="accent1"/>
            </a:solidFill>
            <a:prstDash val="solid"/>
            <a:miter lim="800000"/>
            <a:headEnd/>
            <a:tailEnd/>
          </a:ln>
        </p:spPr>
        <p:txBody>
          <a:bodyPr/>
          <a:lstStyle>
            <a:lvl1pPr eaLnBrk="0" hangingPunct="0">
              <a:defRPr b="1">
                <a:solidFill>
                  <a:schemeClr val="tx1"/>
                </a:solidFill>
                <a:latin typeface="Times New Roman" pitchFamily="18" charset="0"/>
                <a:cs typeface="Times New Roman" pitchFamily="18" charset="0"/>
              </a:defRPr>
            </a:lvl1pPr>
            <a:lvl2pPr marL="742950" indent="-285750" eaLnBrk="0" hangingPunct="0">
              <a:defRPr b="1">
                <a:solidFill>
                  <a:schemeClr val="tx1"/>
                </a:solidFill>
                <a:latin typeface="Times New Roman" pitchFamily="18" charset="0"/>
                <a:cs typeface="Times New Roman" pitchFamily="18" charset="0"/>
              </a:defRPr>
            </a:lvl2pPr>
            <a:lvl3pPr marL="1143000" indent="-228600" eaLnBrk="0" hangingPunct="0">
              <a:defRPr b="1">
                <a:solidFill>
                  <a:schemeClr val="tx1"/>
                </a:solidFill>
                <a:latin typeface="Times New Roman" pitchFamily="18" charset="0"/>
                <a:cs typeface="Times New Roman" pitchFamily="18" charset="0"/>
              </a:defRPr>
            </a:lvl3pPr>
            <a:lvl4pPr marL="1600200" indent="-228600" eaLnBrk="0" hangingPunct="0">
              <a:defRPr b="1">
                <a:solidFill>
                  <a:schemeClr val="tx1"/>
                </a:solidFill>
                <a:latin typeface="Times New Roman" pitchFamily="18" charset="0"/>
                <a:cs typeface="Times New Roman" pitchFamily="18" charset="0"/>
              </a:defRPr>
            </a:lvl4pPr>
            <a:lvl5pPr marL="2057400" indent="-228600" eaLnBrk="0" hangingPunct="0">
              <a:defRPr b="1">
                <a:solidFill>
                  <a:schemeClr val="tx1"/>
                </a:solidFill>
                <a:latin typeface="Times New Roman" pitchFamily="18" charset="0"/>
                <a:cs typeface="Times New Roman" pitchFamily="18" charset="0"/>
              </a:defRPr>
            </a:lvl5pPr>
            <a:lvl6pPr marL="2514600" indent="-228600" eaLnBrk="0" fontAlgn="base" hangingPunct="0">
              <a:spcBef>
                <a:spcPct val="0"/>
              </a:spcBef>
              <a:spcAft>
                <a:spcPct val="0"/>
              </a:spcAft>
              <a:defRPr b="1">
                <a:solidFill>
                  <a:schemeClr val="tx1"/>
                </a:solidFill>
                <a:latin typeface="Times New Roman" pitchFamily="18" charset="0"/>
                <a:cs typeface="Times New Roman" pitchFamily="18" charset="0"/>
              </a:defRPr>
            </a:lvl6pPr>
            <a:lvl7pPr marL="2971800" indent="-228600" eaLnBrk="0" fontAlgn="base" hangingPunct="0">
              <a:spcBef>
                <a:spcPct val="0"/>
              </a:spcBef>
              <a:spcAft>
                <a:spcPct val="0"/>
              </a:spcAft>
              <a:defRPr b="1">
                <a:solidFill>
                  <a:schemeClr val="tx1"/>
                </a:solidFill>
                <a:latin typeface="Times New Roman" pitchFamily="18" charset="0"/>
                <a:cs typeface="Times New Roman" pitchFamily="18" charset="0"/>
              </a:defRPr>
            </a:lvl7pPr>
            <a:lvl8pPr marL="3429000" indent="-228600" eaLnBrk="0" fontAlgn="base" hangingPunct="0">
              <a:spcBef>
                <a:spcPct val="0"/>
              </a:spcBef>
              <a:spcAft>
                <a:spcPct val="0"/>
              </a:spcAft>
              <a:defRPr b="1">
                <a:solidFill>
                  <a:schemeClr val="tx1"/>
                </a:solidFill>
                <a:latin typeface="Times New Roman" pitchFamily="18" charset="0"/>
                <a:cs typeface="Times New Roman" pitchFamily="18" charset="0"/>
              </a:defRPr>
            </a:lvl8pPr>
            <a:lvl9pPr marL="3886200" indent="-228600" eaLnBrk="0" fontAlgn="base" hangingPunct="0">
              <a:spcBef>
                <a:spcPct val="0"/>
              </a:spcBef>
              <a:spcAft>
                <a:spcPct val="0"/>
              </a:spcAft>
              <a:defRPr b="1">
                <a:solidFill>
                  <a:schemeClr val="tx1"/>
                </a:solidFill>
                <a:latin typeface="Times New Roman" pitchFamily="18" charset="0"/>
                <a:cs typeface="Times New Roman" pitchFamily="18" charset="0"/>
              </a:defRPr>
            </a:lvl9pPr>
          </a:lstStyle>
          <a:p>
            <a:pPr eaLnBrk="1" hangingPunct="1">
              <a:defRPr/>
            </a:pPr>
            <a:endParaRPr lang="en-US" altLang="en-US"/>
          </a:p>
        </p:txBody>
      </p:sp>
      <p:sp>
        <p:nvSpPr>
          <p:cNvPr id="1032" name="Line 8"/>
          <p:cNvSpPr>
            <a:spLocks noChangeShapeType="1"/>
          </p:cNvSpPr>
          <p:nvPr/>
        </p:nvSpPr>
        <p:spPr bwMode="auto">
          <a:xfrm>
            <a:off x="457200" y="6172200"/>
            <a:ext cx="822960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Tree>
  </p:cSld>
  <p:clrMap bg1="lt1" tx1="dk1" bg2="lt2" tx2="dk2" accent1="accent1" accent2="accent2" accent3="accent3" accent4="accent4" accent5="accent5" accent6="accent6" hlink="hlink" folHlink="folHlink"/>
  <p:sldLayoutIdLst>
    <p:sldLayoutId id="2147484286" r:id="rId1"/>
    <p:sldLayoutId id="2147484277" r:id="rId2"/>
    <p:sldLayoutId id="2147484278" r:id="rId3"/>
    <p:sldLayoutId id="2147484279" r:id="rId4"/>
    <p:sldLayoutId id="2147484280" r:id="rId5"/>
    <p:sldLayoutId id="2147484281" r:id="rId6"/>
    <p:sldLayoutId id="2147484282" r:id="rId7"/>
    <p:sldLayoutId id="2147484283" r:id="rId8"/>
    <p:sldLayoutId id="2147484284" r:id="rId9"/>
    <p:sldLayoutId id="2147484285" r:id="rId10"/>
  </p:sldLayoutIdLst>
  <p:hf hdr="0"/>
  <p:txStyles>
    <p:titleStyle>
      <a:lvl1pPr algn="l" rtl="0" eaLnBrk="0" fontAlgn="base" hangingPunct="0">
        <a:spcBef>
          <a:spcPct val="0"/>
        </a:spcBef>
        <a:spcAft>
          <a:spcPct val="0"/>
        </a:spcAft>
        <a:defRPr sz="4200">
          <a:solidFill>
            <a:schemeClr val="tx2"/>
          </a:solidFill>
          <a:latin typeface="+mj-lt"/>
          <a:ea typeface="+mj-ea"/>
          <a:cs typeface="+mj-cs"/>
        </a:defRPr>
      </a:lvl1pPr>
      <a:lvl2pPr algn="l" rtl="0" eaLnBrk="0" fontAlgn="base" hangingPunct="0">
        <a:spcBef>
          <a:spcPct val="0"/>
        </a:spcBef>
        <a:spcAft>
          <a:spcPct val="0"/>
        </a:spcAft>
        <a:defRPr sz="4200">
          <a:solidFill>
            <a:schemeClr val="tx2"/>
          </a:solidFill>
          <a:latin typeface="Times New Roman" pitchFamily="18" charset="0"/>
          <a:cs typeface="Times New Roman" pitchFamily="18" charset="0"/>
        </a:defRPr>
      </a:lvl2pPr>
      <a:lvl3pPr algn="l" rtl="0" eaLnBrk="0" fontAlgn="base" hangingPunct="0">
        <a:spcBef>
          <a:spcPct val="0"/>
        </a:spcBef>
        <a:spcAft>
          <a:spcPct val="0"/>
        </a:spcAft>
        <a:defRPr sz="4200">
          <a:solidFill>
            <a:schemeClr val="tx2"/>
          </a:solidFill>
          <a:latin typeface="Times New Roman" pitchFamily="18" charset="0"/>
          <a:cs typeface="Times New Roman" pitchFamily="18" charset="0"/>
        </a:defRPr>
      </a:lvl3pPr>
      <a:lvl4pPr algn="l" rtl="0" eaLnBrk="0" fontAlgn="base" hangingPunct="0">
        <a:spcBef>
          <a:spcPct val="0"/>
        </a:spcBef>
        <a:spcAft>
          <a:spcPct val="0"/>
        </a:spcAft>
        <a:defRPr sz="4200">
          <a:solidFill>
            <a:schemeClr val="tx2"/>
          </a:solidFill>
          <a:latin typeface="Times New Roman" pitchFamily="18" charset="0"/>
          <a:cs typeface="Times New Roman" pitchFamily="18" charset="0"/>
        </a:defRPr>
      </a:lvl4pPr>
      <a:lvl5pPr algn="l" rtl="0" eaLnBrk="0" fontAlgn="base" hangingPunct="0">
        <a:spcBef>
          <a:spcPct val="0"/>
        </a:spcBef>
        <a:spcAft>
          <a:spcPct val="0"/>
        </a:spcAft>
        <a:defRPr sz="4200">
          <a:solidFill>
            <a:schemeClr val="tx2"/>
          </a:solidFill>
          <a:latin typeface="Times New Roman" pitchFamily="18" charset="0"/>
          <a:cs typeface="Times New Roman" pitchFamily="18" charset="0"/>
        </a:defRPr>
      </a:lvl5pPr>
      <a:lvl6pPr marL="457200" algn="l" rtl="0" fontAlgn="base">
        <a:spcBef>
          <a:spcPct val="0"/>
        </a:spcBef>
        <a:spcAft>
          <a:spcPct val="0"/>
        </a:spcAft>
        <a:defRPr sz="4200">
          <a:solidFill>
            <a:schemeClr val="tx2"/>
          </a:solidFill>
          <a:latin typeface="Times New Roman" pitchFamily="18" charset="0"/>
          <a:cs typeface="Times New Roman" pitchFamily="18" charset="0"/>
        </a:defRPr>
      </a:lvl6pPr>
      <a:lvl7pPr marL="914400" algn="l" rtl="0" fontAlgn="base">
        <a:spcBef>
          <a:spcPct val="0"/>
        </a:spcBef>
        <a:spcAft>
          <a:spcPct val="0"/>
        </a:spcAft>
        <a:defRPr sz="4200">
          <a:solidFill>
            <a:schemeClr val="tx2"/>
          </a:solidFill>
          <a:latin typeface="Times New Roman" pitchFamily="18" charset="0"/>
          <a:cs typeface="Times New Roman" pitchFamily="18" charset="0"/>
        </a:defRPr>
      </a:lvl7pPr>
      <a:lvl8pPr marL="1371600" algn="l" rtl="0" fontAlgn="base">
        <a:spcBef>
          <a:spcPct val="0"/>
        </a:spcBef>
        <a:spcAft>
          <a:spcPct val="0"/>
        </a:spcAft>
        <a:defRPr sz="4200">
          <a:solidFill>
            <a:schemeClr val="tx2"/>
          </a:solidFill>
          <a:latin typeface="Times New Roman" pitchFamily="18" charset="0"/>
          <a:cs typeface="Times New Roman" pitchFamily="18" charset="0"/>
        </a:defRPr>
      </a:lvl8pPr>
      <a:lvl9pPr marL="1828800" algn="l" rtl="0" fontAlgn="base">
        <a:spcBef>
          <a:spcPct val="0"/>
        </a:spcBef>
        <a:spcAft>
          <a:spcPct val="0"/>
        </a:spcAft>
        <a:defRPr sz="4200">
          <a:solidFill>
            <a:schemeClr val="tx2"/>
          </a:solidFill>
          <a:latin typeface="Times New Roman" pitchFamily="18" charset="0"/>
          <a:cs typeface="Times New Roman"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600">
          <a:solidFill>
            <a:schemeClr val="tx1"/>
          </a:solidFill>
          <a:latin typeface="+mn-lt"/>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200">
          <a:solidFill>
            <a:schemeClr val="tx1"/>
          </a:solidFill>
          <a:latin typeface="+mn-lt"/>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2000">
          <a:solidFill>
            <a:schemeClr val="tx1"/>
          </a:solidFill>
          <a:latin typeface="+mn-lt"/>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cs typeface="+mn-cs"/>
        </a:defRPr>
      </a:lvl5pPr>
      <a:lvl6pPr marL="21383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cs typeface="+mn-cs"/>
        </a:defRPr>
      </a:lvl6pPr>
      <a:lvl7pPr marL="25955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cs typeface="+mn-cs"/>
        </a:defRPr>
      </a:lvl7pPr>
      <a:lvl8pPr marL="30527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cs typeface="+mn-cs"/>
        </a:defRPr>
      </a:lvl8pPr>
      <a:lvl9pPr marL="35099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gray">
      <p:bgPr>
        <a:gradFill rotWithShape="0">
          <a:gsLst>
            <a:gs pos="0">
              <a:schemeClr val="bg1"/>
            </a:gs>
            <a:gs pos="100000">
              <a:schemeClr val="bg1">
                <a:gamma/>
                <a:tint val="0"/>
                <a:invGamma/>
              </a:schemeClr>
            </a:gs>
          </a:gsLst>
          <a:lin ang="5400000" scaled="1"/>
        </a:gradFill>
        <a:effectLst/>
      </p:bgPr>
    </p:bg>
    <p:spTree>
      <p:nvGrpSpPr>
        <p:cNvPr id="1" name=""/>
        <p:cNvGrpSpPr/>
        <p:nvPr/>
      </p:nvGrpSpPr>
      <p:grpSpPr>
        <a:xfrm>
          <a:off x="0" y="0"/>
          <a:ext cx="0" cy="0"/>
          <a:chOff x="0" y="0"/>
          <a:chExt cx="0" cy="0"/>
        </a:xfrm>
      </p:grpSpPr>
      <p:sp>
        <p:nvSpPr>
          <p:cNvPr id="1071" name="Freeform 47"/>
          <p:cNvSpPr>
            <a:spLocks/>
          </p:cNvSpPr>
          <p:nvPr/>
        </p:nvSpPr>
        <p:spPr bwMode="gray">
          <a:xfrm>
            <a:off x="0" y="-85725"/>
            <a:ext cx="9174163" cy="704850"/>
          </a:xfrm>
          <a:custGeom>
            <a:avLst/>
            <a:gdLst/>
            <a:ahLst/>
            <a:cxnLst>
              <a:cxn ang="0">
                <a:pos x="0" y="472"/>
              </a:cxn>
              <a:cxn ang="0">
                <a:pos x="3261" y="473"/>
              </a:cxn>
              <a:cxn ang="0">
                <a:pos x="3437" y="465"/>
              </a:cxn>
              <a:cxn ang="0">
                <a:pos x="3763" y="314"/>
              </a:cxn>
              <a:cxn ang="0">
                <a:pos x="5779" y="314"/>
              </a:cxn>
              <a:cxn ang="0">
                <a:pos x="5777" y="0"/>
              </a:cxn>
              <a:cxn ang="0">
                <a:pos x="0" y="1"/>
              </a:cxn>
              <a:cxn ang="0">
                <a:pos x="0" y="472"/>
              </a:cxn>
            </a:cxnLst>
            <a:rect l="0" t="0" r="r" b="b"/>
            <a:pathLst>
              <a:path w="5779" h="480">
                <a:moveTo>
                  <a:pt x="0" y="472"/>
                </a:moveTo>
                <a:lnTo>
                  <a:pt x="3261" y="473"/>
                </a:lnTo>
                <a:cubicBezTo>
                  <a:pt x="3402" y="473"/>
                  <a:pt x="3356" y="480"/>
                  <a:pt x="3437" y="465"/>
                </a:cubicBezTo>
                <a:lnTo>
                  <a:pt x="3763" y="314"/>
                </a:lnTo>
                <a:lnTo>
                  <a:pt x="5779" y="314"/>
                </a:lnTo>
                <a:lnTo>
                  <a:pt x="5777" y="0"/>
                </a:lnTo>
                <a:lnTo>
                  <a:pt x="0" y="1"/>
                </a:lnTo>
                <a:lnTo>
                  <a:pt x="0" y="472"/>
                </a:lnTo>
                <a:close/>
              </a:path>
            </a:pathLst>
          </a:custGeom>
          <a:blipFill dpi="0" rotWithShape="1">
            <a:blip r:embed="rId17"/>
            <a:srcRect/>
            <a:stretch>
              <a:fillRect/>
            </a:stretch>
          </a:blipFill>
          <a:ln w="9525">
            <a:noFill/>
            <a:round/>
            <a:headEnd/>
            <a:tailEnd/>
          </a:ln>
          <a:effectLst/>
        </p:spPr>
        <p:txBody>
          <a:bodyPr/>
          <a:lstStyle/>
          <a:p>
            <a:endParaRPr lang="en-US"/>
          </a:p>
        </p:txBody>
      </p:sp>
      <p:sp>
        <p:nvSpPr>
          <p:cNvPr id="1070" name="Freeform 46"/>
          <p:cNvSpPr>
            <a:spLocks/>
          </p:cNvSpPr>
          <p:nvPr/>
        </p:nvSpPr>
        <p:spPr bwMode="gray">
          <a:xfrm>
            <a:off x="-1588" y="1108075"/>
            <a:ext cx="9175751" cy="5749925"/>
          </a:xfrm>
          <a:custGeom>
            <a:avLst/>
            <a:gdLst/>
            <a:ahLst/>
            <a:cxnLst>
              <a:cxn ang="0">
                <a:pos x="7" y="3616"/>
              </a:cxn>
              <a:cxn ang="0">
                <a:pos x="5780" y="3622"/>
              </a:cxn>
              <a:cxn ang="0">
                <a:pos x="5760" y="0"/>
              </a:cxn>
              <a:cxn ang="0">
                <a:pos x="0" y="0"/>
              </a:cxn>
              <a:cxn ang="0">
                <a:pos x="7" y="3616"/>
              </a:cxn>
            </a:cxnLst>
            <a:rect l="0" t="0" r="r" b="b"/>
            <a:pathLst>
              <a:path w="5780" h="3622">
                <a:moveTo>
                  <a:pt x="7" y="3616"/>
                </a:moveTo>
                <a:lnTo>
                  <a:pt x="5780" y="3622"/>
                </a:lnTo>
                <a:lnTo>
                  <a:pt x="5760" y="0"/>
                </a:lnTo>
                <a:lnTo>
                  <a:pt x="0" y="0"/>
                </a:lnTo>
                <a:lnTo>
                  <a:pt x="7" y="3616"/>
                </a:lnTo>
                <a:close/>
              </a:path>
            </a:pathLst>
          </a:custGeom>
          <a:solidFill>
            <a:srgbClr val="FFFFFF">
              <a:alpha val="50000"/>
            </a:srgbClr>
          </a:solidFill>
          <a:ln w="9525">
            <a:noFill/>
            <a:round/>
            <a:headEnd/>
            <a:tailEnd/>
          </a:ln>
          <a:effectLst/>
        </p:spPr>
        <p:txBody>
          <a:bodyPr/>
          <a:lstStyle/>
          <a:p>
            <a:endParaRPr lang="en-US"/>
          </a:p>
        </p:txBody>
      </p:sp>
      <p:sp>
        <p:nvSpPr>
          <p:cNvPr id="1092" name="Rectangle 68"/>
          <p:cNvSpPr>
            <a:spLocks noGrp="1" noChangeArrowheads="1"/>
          </p:cNvSpPr>
          <p:nvPr>
            <p:ph type="body" idx="1"/>
          </p:nvPr>
        </p:nvSpPr>
        <p:spPr bwMode="gray">
          <a:xfrm>
            <a:off x="350838" y="1600200"/>
            <a:ext cx="8437562" cy="47545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93" name="Rectangle 69"/>
          <p:cNvSpPr>
            <a:spLocks noGrp="1" noChangeArrowheads="1"/>
          </p:cNvSpPr>
          <p:nvPr>
            <p:ph type="dt" sz="half" idx="2"/>
          </p:nvPr>
        </p:nvSpPr>
        <p:spPr bwMode="gray">
          <a:xfrm>
            <a:off x="457200" y="6629400"/>
            <a:ext cx="2133600" cy="1682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000"/>
            </a:lvl1pPr>
          </a:lstStyle>
          <a:p>
            <a:endParaRPr lang="en-US"/>
          </a:p>
        </p:txBody>
      </p:sp>
      <p:sp>
        <p:nvSpPr>
          <p:cNvPr id="1094" name="Rectangle 70"/>
          <p:cNvSpPr>
            <a:spLocks noGrp="1" noChangeArrowheads="1"/>
          </p:cNvSpPr>
          <p:nvPr>
            <p:ph type="ftr" sz="quarter" idx="3"/>
          </p:nvPr>
        </p:nvSpPr>
        <p:spPr bwMode="gray">
          <a:xfrm>
            <a:off x="3124200" y="6629400"/>
            <a:ext cx="2895600" cy="1682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000"/>
            </a:lvl1pPr>
          </a:lstStyle>
          <a:p>
            <a:endParaRPr lang="en-US"/>
          </a:p>
        </p:txBody>
      </p:sp>
      <p:sp>
        <p:nvSpPr>
          <p:cNvPr id="1095" name="Rectangle 71"/>
          <p:cNvSpPr>
            <a:spLocks noGrp="1" noChangeArrowheads="1"/>
          </p:cNvSpPr>
          <p:nvPr>
            <p:ph type="sldNum" sz="quarter" idx="4"/>
          </p:nvPr>
        </p:nvSpPr>
        <p:spPr bwMode="gray">
          <a:xfrm>
            <a:off x="6553200" y="6629400"/>
            <a:ext cx="2133600" cy="1682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lvl1pPr>
          </a:lstStyle>
          <a:p>
            <a:fld id="{BB78B191-4D3F-403E-AAE5-8E88385FB05B}" type="slidenum">
              <a:rPr lang="en-US"/>
              <a:pPr/>
              <a:t>‹#›</a:t>
            </a:fld>
            <a:endParaRPr lang="en-US"/>
          </a:p>
        </p:txBody>
      </p:sp>
      <p:sp>
        <p:nvSpPr>
          <p:cNvPr id="1097" name="Freeform 73"/>
          <p:cNvSpPr>
            <a:spLocks/>
          </p:cNvSpPr>
          <p:nvPr/>
        </p:nvSpPr>
        <p:spPr bwMode="gray">
          <a:xfrm>
            <a:off x="3175" y="685800"/>
            <a:ext cx="9131300" cy="685800"/>
          </a:xfrm>
          <a:custGeom>
            <a:avLst/>
            <a:gdLst/>
            <a:ahLst/>
            <a:cxnLst>
              <a:cxn ang="0">
                <a:pos x="5745" y="9"/>
              </a:cxn>
              <a:cxn ang="0">
                <a:pos x="2449" y="8"/>
              </a:cxn>
              <a:cxn ang="0">
                <a:pos x="2347" y="14"/>
              </a:cxn>
              <a:cxn ang="0">
                <a:pos x="2174" y="93"/>
              </a:cxn>
              <a:cxn ang="0">
                <a:pos x="2046" y="127"/>
              </a:cxn>
              <a:cxn ang="0">
                <a:pos x="0" y="119"/>
              </a:cxn>
              <a:cxn ang="0">
                <a:pos x="0" y="444"/>
              </a:cxn>
              <a:cxn ang="0">
                <a:pos x="3601" y="444"/>
              </a:cxn>
              <a:cxn ang="0">
                <a:pos x="3672" y="424"/>
              </a:cxn>
              <a:cxn ang="0">
                <a:pos x="3883" y="331"/>
              </a:cxn>
              <a:cxn ang="0">
                <a:pos x="3985" y="325"/>
              </a:cxn>
              <a:cxn ang="0">
                <a:pos x="5752" y="325"/>
              </a:cxn>
              <a:cxn ang="0">
                <a:pos x="5745" y="9"/>
              </a:cxn>
            </a:cxnLst>
            <a:rect l="0" t="0" r="r" b="b"/>
            <a:pathLst>
              <a:path w="5752" h="444">
                <a:moveTo>
                  <a:pt x="5745" y="9"/>
                </a:moveTo>
                <a:lnTo>
                  <a:pt x="2449" y="8"/>
                </a:lnTo>
                <a:cubicBezTo>
                  <a:pt x="2309" y="8"/>
                  <a:pt x="2404" y="0"/>
                  <a:pt x="2347" y="14"/>
                </a:cubicBezTo>
                <a:lnTo>
                  <a:pt x="2174" y="93"/>
                </a:lnTo>
                <a:cubicBezTo>
                  <a:pt x="2124" y="112"/>
                  <a:pt x="2142" y="120"/>
                  <a:pt x="2046" y="127"/>
                </a:cubicBezTo>
                <a:cubicBezTo>
                  <a:pt x="1076" y="125"/>
                  <a:pt x="0" y="119"/>
                  <a:pt x="0" y="119"/>
                </a:cubicBezTo>
                <a:lnTo>
                  <a:pt x="0" y="444"/>
                </a:lnTo>
                <a:lnTo>
                  <a:pt x="3601" y="444"/>
                </a:lnTo>
                <a:lnTo>
                  <a:pt x="3672" y="424"/>
                </a:lnTo>
                <a:lnTo>
                  <a:pt x="3883" y="331"/>
                </a:lnTo>
                <a:lnTo>
                  <a:pt x="3985" y="325"/>
                </a:lnTo>
                <a:lnTo>
                  <a:pt x="5752" y="325"/>
                </a:lnTo>
                <a:lnTo>
                  <a:pt x="5745" y="9"/>
                </a:lnTo>
                <a:close/>
              </a:path>
            </a:pathLst>
          </a:custGeom>
          <a:solidFill>
            <a:srgbClr val="FFFFFF">
              <a:alpha val="50000"/>
            </a:srgbClr>
          </a:solidFill>
          <a:ln w="9525">
            <a:noFill/>
            <a:round/>
            <a:headEnd/>
            <a:tailEnd/>
          </a:ln>
          <a:effectLst/>
        </p:spPr>
        <p:txBody>
          <a:bodyPr/>
          <a:lstStyle/>
          <a:p>
            <a:endParaRPr lang="en-US"/>
          </a:p>
        </p:txBody>
      </p:sp>
      <p:sp>
        <p:nvSpPr>
          <p:cNvPr id="1091" name="Rectangle 67"/>
          <p:cNvSpPr>
            <a:spLocks noGrp="1" noChangeArrowheads="1"/>
          </p:cNvSpPr>
          <p:nvPr>
            <p:ph type="title"/>
          </p:nvPr>
        </p:nvSpPr>
        <p:spPr bwMode="gray">
          <a:xfrm>
            <a:off x="361950" y="773113"/>
            <a:ext cx="8401050" cy="67468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grpSp>
        <p:nvGrpSpPr>
          <p:cNvPr id="1098" name="Group 74"/>
          <p:cNvGrpSpPr>
            <a:grpSpLocks/>
          </p:cNvGrpSpPr>
          <p:nvPr/>
        </p:nvGrpSpPr>
        <p:grpSpPr bwMode="auto">
          <a:xfrm>
            <a:off x="6910388" y="457200"/>
            <a:ext cx="1922462" cy="576263"/>
            <a:chOff x="127" y="2886"/>
            <a:chExt cx="2074" cy="621"/>
          </a:xfrm>
        </p:grpSpPr>
        <p:sp>
          <p:nvSpPr>
            <p:cNvPr id="1099" name="AutoShape 75"/>
            <p:cNvSpPr>
              <a:spLocks noChangeArrowheads="1"/>
            </p:cNvSpPr>
            <p:nvPr/>
          </p:nvSpPr>
          <p:spPr bwMode="gray">
            <a:xfrm>
              <a:off x="127" y="2886"/>
              <a:ext cx="621" cy="621"/>
            </a:xfrm>
            <a:prstGeom prst="roundRect">
              <a:avLst>
                <a:gd name="adj" fmla="val 10079"/>
              </a:avLst>
            </a:prstGeom>
            <a:blipFill dpi="0" rotWithShape="1">
              <a:blip r:embed="rId18" cstate="print"/>
              <a:srcRect/>
              <a:stretch>
                <a:fillRect/>
              </a:stretch>
            </a:blipFill>
            <a:ln w="19050">
              <a:solidFill>
                <a:srgbClr val="FFFFFF"/>
              </a:solidFill>
              <a:round/>
              <a:headEnd/>
              <a:tailEnd/>
            </a:ln>
            <a:effectLst/>
          </p:spPr>
          <p:txBody>
            <a:bodyPr wrap="none" anchor="ctr"/>
            <a:lstStyle/>
            <a:p>
              <a:endParaRPr lang="en-US"/>
            </a:p>
          </p:txBody>
        </p:sp>
        <p:sp>
          <p:nvSpPr>
            <p:cNvPr id="1100" name="AutoShape 76"/>
            <p:cNvSpPr>
              <a:spLocks noChangeArrowheads="1"/>
            </p:cNvSpPr>
            <p:nvPr/>
          </p:nvSpPr>
          <p:spPr bwMode="gray">
            <a:xfrm>
              <a:off x="851" y="2886"/>
              <a:ext cx="621" cy="621"/>
            </a:xfrm>
            <a:prstGeom prst="roundRect">
              <a:avLst>
                <a:gd name="adj" fmla="val 10079"/>
              </a:avLst>
            </a:prstGeom>
            <a:blipFill dpi="0" rotWithShape="1">
              <a:blip r:embed="rId19" cstate="print"/>
              <a:srcRect/>
              <a:stretch>
                <a:fillRect/>
              </a:stretch>
            </a:blipFill>
            <a:ln w="19050">
              <a:solidFill>
                <a:srgbClr val="FFFFFF"/>
              </a:solidFill>
              <a:round/>
              <a:headEnd/>
              <a:tailEnd/>
            </a:ln>
            <a:effectLst/>
          </p:spPr>
          <p:txBody>
            <a:bodyPr wrap="none" anchor="ctr"/>
            <a:lstStyle/>
            <a:p>
              <a:endParaRPr lang="en-US"/>
            </a:p>
          </p:txBody>
        </p:sp>
        <p:sp>
          <p:nvSpPr>
            <p:cNvPr id="1101" name="AutoShape 77"/>
            <p:cNvSpPr>
              <a:spLocks noChangeArrowheads="1"/>
            </p:cNvSpPr>
            <p:nvPr/>
          </p:nvSpPr>
          <p:spPr bwMode="gray">
            <a:xfrm>
              <a:off x="1580" y="2886"/>
              <a:ext cx="621" cy="621"/>
            </a:xfrm>
            <a:prstGeom prst="roundRect">
              <a:avLst>
                <a:gd name="adj" fmla="val 10079"/>
              </a:avLst>
            </a:prstGeom>
            <a:blipFill dpi="0" rotWithShape="1">
              <a:blip r:embed="rId20" cstate="print"/>
              <a:srcRect/>
              <a:stretch>
                <a:fillRect/>
              </a:stretch>
            </a:blipFill>
            <a:ln w="19050">
              <a:solidFill>
                <a:srgbClr val="FFFFFF"/>
              </a:solidFill>
              <a:round/>
              <a:headEnd/>
              <a:tailEnd/>
            </a:ln>
            <a:effectLst/>
          </p:spPr>
          <p:txBody>
            <a:bodyPr wrap="none" anchor="ctr"/>
            <a:lstStyle/>
            <a:p>
              <a:endParaRPr lang="en-US"/>
            </a:p>
          </p:txBody>
        </p:sp>
      </p:grpSp>
      <p:sp>
        <p:nvSpPr>
          <p:cNvPr id="14" name="TextBox 13"/>
          <p:cNvSpPr txBox="1"/>
          <p:nvPr/>
        </p:nvSpPr>
        <p:spPr>
          <a:xfrm>
            <a:off x="0" y="6627168"/>
            <a:ext cx="1608133" cy="230832"/>
          </a:xfrm>
          <a:prstGeom prst="rect">
            <a:avLst/>
          </a:prstGeom>
          <a:noFill/>
        </p:spPr>
        <p:txBody>
          <a:bodyPr wrap="none" rtlCol="0">
            <a:spAutoFit/>
          </a:bodyPr>
          <a:lstStyle/>
          <a:p>
            <a:r>
              <a:rPr lang="en-US" sz="900">
                <a:latin typeface="+mn-lt"/>
              </a:rPr>
              <a:t>www.trungtamtinhoc.edu.vn</a:t>
            </a:r>
          </a:p>
        </p:txBody>
      </p:sp>
    </p:spTree>
    <p:extLst>
      <p:ext uri="{BB962C8B-B14F-4D97-AF65-F5344CB8AC3E}">
        <p14:creationId xmlns:p14="http://schemas.microsoft.com/office/powerpoint/2010/main" val="4177408310"/>
      </p:ext>
    </p:extLst>
  </p:cSld>
  <p:clrMap bg1="lt1" tx1="dk1" bg2="lt2" tx2="dk2" accent1="accent1" accent2="accent2" accent3="accent3" accent4="accent4" accent5="accent5" accent6="accent6" hlink="hlink" folHlink="folHlink"/>
  <p:sldLayoutIdLst>
    <p:sldLayoutId id="2147484288" r:id="rId1"/>
    <p:sldLayoutId id="2147484289" r:id="rId2"/>
    <p:sldLayoutId id="2147484290" r:id="rId3"/>
    <p:sldLayoutId id="2147484291" r:id="rId4"/>
    <p:sldLayoutId id="2147484292" r:id="rId5"/>
    <p:sldLayoutId id="2147484293" r:id="rId6"/>
    <p:sldLayoutId id="2147484294" r:id="rId7"/>
    <p:sldLayoutId id="2147484295" r:id="rId8"/>
    <p:sldLayoutId id="2147484296" r:id="rId9"/>
    <p:sldLayoutId id="2147484297" r:id="rId10"/>
    <p:sldLayoutId id="2147484298" r:id="rId11"/>
    <p:sldLayoutId id="2147484299" r:id="rId12"/>
    <p:sldLayoutId id="2147484300" r:id="rId13"/>
    <p:sldLayoutId id="2147484301" r:id="rId14"/>
    <p:sldLayoutId id="2147484302" r:id="rId15"/>
  </p:sldLayoutIdLst>
  <p:hf hdr="0" ftr="0" dt="0"/>
  <p:txStyles>
    <p:titleStyle>
      <a:lvl1pPr algn="l" rtl="0" eaLnBrk="1" fontAlgn="base" hangingPunct="1">
        <a:spcBef>
          <a:spcPct val="0"/>
        </a:spcBef>
        <a:spcAft>
          <a:spcPct val="0"/>
        </a:spcAft>
        <a:defRPr sz="4000" b="1">
          <a:solidFill>
            <a:schemeClr val="tx2"/>
          </a:solidFill>
          <a:latin typeface="+mj-lt"/>
          <a:ea typeface="+mj-ea"/>
          <a:cs typeface="+mj-cs"/>
        </a:defRPr>
      </a:lvl1pPr>
      <a:lvl2pPr algn="l" rtl="0" eaLnBrk="1" fontAlgn="base" hangingPunct="1">
        <a:spcBef>
          <a:spcPct val="0"/>
        </a:spcBef>
        <a:spcAft>
          <a:spcPct val="0"/>
        </a:spcAft>
        <a:defRPr sz="4000" b="1">
          <a:solidFill>
            <a:schemeClr val="tx2"/>
          </a:solidFill>
          <a:latin typeface="Arial" charset="0"/>
        </a:defRPr>
      </a:lvl2pPr>
      <a:lvl3pPr algn="l" rtl="0" eaLnBrk="1" fontAlgn="base" hangingPunct="1">
        <a:spcBef>
          <a:spcPct val="0"/>
        </a:spcBef>
        <a:spcAft>
          <a:spcPct val="0"/>
        </a:spcAft>
        <a:defRPr sz="4000" b="1">
          <a:solidFill>
            <a:schemeClr val="tx2"/>
          </a:solidFill>
          <a:latin typeface="Arial" charset="0"/>
        </a:defRPr>
      </a:lvl3pPr>
      <a:lvl4pPr algn="l" rtl="0" eaLnBrk="1" fontAlgn="base" hangingPunct="1">
        <a:spcBef>
          <a:spcPct val="0"/>
        </a:spcBef>
        <a:spcAft>
          <a:spcPct val="0"/>
        </a:spcAft>
        <a:defRPr sz="4000" b="1">
          <a:solidFill>
            <a:schemeClr val="tx2"/>
          </a:solidFill>
          <a:latin typeface="Arial" charset="0"/>
        </a:defRPr>
      </a:lvl4pPr>
      <a:lvl5pPr algn="l" rtl="0" eaLnBrk="1" fontAlgn="base" hangingPunct="1">
        <a:spcBef>
          <a:spcPct val="0"/>
        </a:spcBef>
        <a:spcAft>
          <a:spcPct val="0"/>
        </a:spcAft>
        <a:defRPr sz="4000" b="1">
          <a:solidFill>
            <a:schemeClr val="tx2"/>
          </a:solidFill>
          <a:latin typeface="Arial" charset="0"/>
        </a:defRPr>
      </a:lvl5pPr>
      <a:lvl6pPr marL="457200" algn="l" rtl="0" eaLnBrk="1" fontAlgn="base" hangingPunct="1">
        <a:spcBef>
          <a:spcPct val="0"/>
        </a:spcBef>
        <a:spcAft>
          <a:spcPct val="0"/>
        </a:spcAft>
        <a:defRPr sz="4000" b="1">
          <a:solidFill>
            <a:schemeClr val="tx2"/>
          </a:solidFill>
          <a:latin typeface="Arial" charset="0"/>
        </a:defRPr>
      </a:lvl6pPr>
      <a:lvl7pPr marL="914400" algn="l" rtl="0" eaLnBrk="1" fontAlgn="base" hangingPunct="1">
        <a:spcBef>
          <a:spcPct val="0"/>
        </a:spcBef>
        <a:spcAft>
          <a:spcPct val="0"/>
        </a:spcAft>
        <a:defRPr sz="4000" b="1">
          <a:solidFill>
            <a:schemeClr val="tx2"/>
          </a:solidFill>
          <a:latin typeface="Arial" charset="0"/>
        </a:defRPr>
      </a:lvl7pPr>
      <a:lvl8pPr marL="1371600" algn="l" rtl="0" eaLnBrk="1" fontAlgn="base" hangingPunct="1">
        <a:spcBef>
          <a:spcPct val="0"/>
        </a:spcBef>
        <a:spcAft>
          <a:spcPct val="0"/>
        </a:spcAft>
        <a:defRPr sz="4000" b="1">
          <a:solidFill>
            <a:schemeClr val="tx2"/>
          </a:solidFill>
          <a:latin typeface="Arial" charset="0"/>
        </a:defRPr>
      </a:lvl8pPr>
      <a:lvl9pPr marL="1828800" algn="l" rtl="0" eaLnBrk="1" fontAlgn="base" hangingPunct="1">
        <a:spcBef>
          <a:spcPct val="0"/>
        </a:spcBef>
        <a:spcAft>
          <a:spcPct val="0"/>
        </a:spcAft>
        <a:defRPr sz="4000" b="1">
          <a:solidFill>
            <a:schemeClr val="tx2"/>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Tai%20lieu/security%20policy%20template/clean_desk_policy.docx"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Tai%20lieu/security%20policy%20template/clean_desk_policy%20translate.docx"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5.xml"/><Relationship Id="rId1" Type="http://schemas.openxmlformats.org/officeDocument/2006/relationships/slideLayout" Target="../slideLayouts/slideLayout1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p:txBody>
          <a:bodyPr/>
          <a:lstStyle/>
          <a:p>
            <a:pPr algn="ctr" eaLnBrk="1" hangingPunct="1"/>
            <a:r>
              <a:rPr lang="en-US" altLang="en-US" dirty="0" err="1"/>
              <a:t>Tổng</a:t>
            </a:r>
            <a:r>
              <a:rPr lang="en-US" altLang="en-US" dirty="0"/>
              <a:t> </a:t>
            </a:r>
            <a:r>
              <a:rPr lang="en-US" altLang="en-US" dirty="0" err="1"/>
              <a:t>quan</a:t>
            </a:r>
            <a:r>
              <a:rPr lang="en-US" altLang="en-US" dirty="0"/>
              <a:t> </a:t>
            </a:r>
            <a:r>
              <a:rPr lang="en-US" altLang="en-US" dirty="0" err="1"/>
              <a:t>về</a:t>
            </a:r>
            <a:r>
              <a:rPr lang="en-US" altLang="en-US" dirty="0"/>
              <a:t> </a:t>
            </a:r>
            <a:r>
              <a:rPr lang="en-US" altLang="en-US" dirty="0" err="1"/>
              <a:t>chính</a:t>
            </a:r>
            <a:r>
              <a:rPr lang="en-US" altLang="en-US" dirty="0"/>
              <a:t> </a:t>
            </a:r>
            <a:r>
              <a:rPr lang="en-US" altLang="en-US" dirty="0" err="1"/>
              <a:t>sách</a:t>
            </a:r>
            <a:r>
              <a:rPr lang="en-US" altLang="en-US" dirty="0"/>
              <a:t> ATTT</a:t>
            </a:r>
          </a:p>
        </p:txBody>
      </p:sp>
      <p:sp>
        <p:nvSpPr>
          <p:cNvPr id="3075" name="Rectangle 3"/>
          <p:cNvSpPr>
            <a:spLocks noGrp="1" noChangeArrowheads="1"/>
          </p:cNvSpPr>
          <p:nvPr>
            <p:ph type="subTitle" idx="1"/>
          </p:nvPr>
        </p:nvSpPr>
        <p:spPr/>
        <p:txBody>
          <a:bodyPr/>
          <a:lstStyle/>
          <a:p>
            <a:pPr eaLnBrk="1" hangingPunct="1"/>
            <a:endParaRPr lang="en-US" altLang="en-US" dirty="0"/>
          </a:p>
        </p:txBody>
      </p:sp>
    </p:spTree>
  </p:cSld>
  <p:clrMapOvr>
    <a:masterClrMapping/>
  </p:clrMapOvr>
  <p:transition spd="slow" advTm="216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r>
              <a:rPr lang="en-US" altLang="en-US"/>
              <a:t>1.1 CS ATTT (..)</a:t>
            </a:r>
          </a:p>
        </p:txBody>
      </p:sp>
      <p:sp>
        <p:nvSpPr>
          <p:cNvPr id="10243" name="Content Placeholder 2"/>
          <p:cNvSpPr>
            <a:spLocks noGrp="1"/>
          </p:cNvSpPr>
          <p:nvPr>
            <p:ph idx="1"/>
          </p:nvPr>
        </p:nvSpPr>
        <p:spPr/>
        <p:txBody>
          <a:bodyPr/>
          <a:lstStyle/>
          <a:p>
            <a:r>
              <a:rPr lang="en-US" altLang="en-US"/>
              <a:t>Các khái niệm liên quan:</a:t>
            </a:r>
            <a:endParaRPr lang="vi-VN" altLang="en-US"/>
          </a:p>
        </p:txBody>
      </p:sp>
      <p:sp>
        <p:nvSpPr>
          <p:cNvPr id="1024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024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024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94A31EF3-60CE-480D-B539-3BF1A0389899}" type="slidenum">
              <a:rPr lang="en-US" altLang="en-US" sz="1200" smtClean="0"/>
              <a:pPr eaLnBrk="1" hangingPunct="1">
                <a:spcBef>
                  <a:spcPct val="0"/>
                </a:spcBef>
                <a:buClrTx/>
                <a:buSzTx/>
                <a:buFontTx/>
                <a:buNone/>
              </a:pPr>
              <a:t>10</a:t>
            </a:fld>
            <a:endParaRPr lang="en-US" altLang="en-US" sz="1200"/>
          </a:p>
        </p:txBody>
      </p:sp>
      <p:pic>
        <p:nvPicPr>
          <p:cNvPr id="10247"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95375" y="2209800"/>
            <a:ext cx="7667625"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0247"/>
                                        </p:tgtEl>
                                        <p:attrNameLst>
                                          <p:attrName>style.visibility</p:attrName>
                                        </p:attrNameLst>
                                      </p:cBhvr>
                                      <p:to>
                                        <p:strVal val="visible"/>
                                      </p:to>
                                    </p:set>
                                    <p:animEffect transition="in" filter="wipe(down)">
                                      <p:cBhvr>
                                        <p:cTn id="7" dur="500"/>
                                        <p:tgtEl>
                                          <p:spTgt spid="102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altLang="en-US"/>
              <a:t>1.1 CS ATTT (..)</a:t>
            </a:r>
          </a:p>
        </p:txBody>
      </p:sp>
      <p:sp>
        <p:nvSpPr>
          <p:cNvPr id="11267" name="Content Placeholder 2"/>
          <p:cNvSpPr>
            <a:spLocks noGrp="1"/>
          </p:cNvSpPr>
          <p:nvPr>
            <p:ph idx="1"/>
          </p:nvPr>
        </p:nvSpPr>
        <p:spPr/>
        <p:txBody>
          <a:bodyPr/>
          <a:lstStyle/>
          <a:p>
            <a:r>
              <a:rPr lang="en-US" altLang="en-US"/>
              <a:t>Các khái niệm liên quan: (..)</a:t>
            </a:r>
          </a:p>
          <a:p>
            <a:pPr lvl="1"/>
            <a:r>
              <a:rPr lang="en-US" altLang="en-US"/>
              <a:t>Luật và các quy định:</a:t>
            </a:r>
          </a:p>
          <a:p>
            <a:pPr lvl="2"/>
            <a:r>
              <a:rPr lang="en-US" altLang="en-US"/>
              <a:t>Bảo vệ dữ liệu, quản lí sở hữu trí tuệ, …</a:t>
            </a:r>
          </a:p>
          <a:p>
            <a:pPr lvl="1"/>
            <a:r>
              <a:rPr lang="en-US" altLang="en-US"/>
              <a:t>Các yêu cầu AT:</a:t>
            </a:r>
          </a:p>
          <a:p>
            <a:pPr lvl="2"/>
            <a:r>
              <a:rPr lang="en-US" altLang="en-US"/>
              <a:t>Bí mật, toàn vẹn, sẵn sàng, …</a:t>
            </a:r>
            <a:endParaRPr lang="vi-VN" altLang="en-US"/>
          </a:p>
        </p:txBody>
      </p:sp>
      <p:sp>
        <p:nvSpPr>
          <p:cNvPr id="1126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126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127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C79A3C6-85E0-412D-BBB3-B93596370020}" type="slidenum">
              <a:rPr lang="en-US" altLang="en-US" sz="1200" smtClean="0"/>
              <a:pPr eaLnBrk="1" hangingPunct="1">
                <a:spcBef>
                  <a:spcPct val="0"/>
                </a:spcBef>
                <a:buClrTx/>
                <a:buSzTx/>
                <a:buFontTx/>
                <a:buNone/>
              </a:pPr>
              <a:t>11</a:t>
            </a:fld>
            <a:endParaRPr lang="en-US" altLang="en-US" sz="12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altLang="en-US" sz="4000"/>
              <a:t>1.1.2 CS ATTT phù hợp ở đâu trong một tổ chức?</a:t>
            </a:r>
          </a:p>
        </p:txBody>
      </p:sp>
      <p:sp>
        <p:nvSpPr>
          <p:cNvPr id="12291" name="Content Placeholder 2"/>
          <p:cNvSpPr>
            <a:spLocks noGrp="1"/>
          </p:cNvSpPr>
          <p:nvPr>
            <p:ph idx="1"/>
          </p:nvPr>
        </p:nvSpPr>
        <p:spPr/>
        <p:txBody>
          <a:bodyPr/>
          <a:lstStyle/>
          <a:p>
            <a:endParaRPr lang="en-US" altLang="en-US"/>
          </a:p>
        </p:txBody>
      </p:sp>
      <p:sp>
        <p:nvSpPr>
          <p:cNvPr id="1229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229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229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870388D-B612-48D6-893B-8734DDD03236}" type="slidenum">
              <a:rPr lang="en-US" altLang="en-US" sz="1200" smtClean="0"/>
              <a:pPr eaLnBrk="1" hangingPunct="1">
                <a:spcBef>
                  <a:spcPct val="0"/>
                </a:spcBef>
                <a:buClrTx/>
                <a:buSzTx/>
                <a:buFontTx/>
                <a:buNone/>
              </a:pPr>
              <a:t>12</a:t>
            </a:fld>
            <a:endParaRPr lang="en-US" altLang="en-US" sz="1200"/>
          </a:p>
        </p:txBody>
      </p:sp>
      <p:pic>
        <p:nvPicPr>
          <p:cNvPr id="12295" name="Picture 7" descr="hinh 4-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524000"/>
            <a:ext cx="8458200" cy="480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12295"/>
                                        </p:tgtEl>
                                        <p:attrNameLst>
                                          <p:attrName>style.visibility</p:attrName>
                                        </p:attrNameLst>
                                      </p:cBhvr>
                                      <p:to>
                                        <p:strVal val="visible"/>
                                      </p:to>
                                    </p:set>
                                    <p:animEffect transition="in" filter="fade">
                                      <p:cBhvr>
                                        <p:cTn id="7" dur="500"/>
                                        <p:tgtEl>
                                          <p:spTgt spid="122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a:t>1.1.3 Tại sao CS ATTT lại quan trọng?</a:t>
            </a:r>
          </a:p>
        </p:txBody>
      </p:sp>
      <p:sp>
        <p:nvSpPr>
          <p:cNvPr id="13315" name="Content Placeholder 2"/>
          <p:cNvSpPr>
            <a:spLocks noGrp="1"/>
          </p:cNvSpPr>
          <p:nvPr>
            <p:ph idx="1"/>
          </p:nvPr>
        </p:nvSpPr>
        <p:spPr/>
        <p:txBody>
          <a:bodyPr/>
          <a:lstStyle/>
          <a:p>
            <a:pPr eaLnBrk="1" hangingPunct="1"/>
            <a:r>
              <a:rPr lang="en-US" altLang="en-US" sz="2800" dirty="0"/>
              <a:t>1.1.3.1 CS </a:t>
            </a:r>
            <a:r>
              <a:rPr lang="en-US" altLang="en-US" sz="2800" dirty="0" err="1"/>
              <a:t>giúp</a:t>
            </a:r>
            <a:r>
              <a:rPr lang="en-US" altLang="en-US" sz="2800" dirty="0"/>
              <a:t> </a:t>
            </a:r>
            <a:r>
              <a:rPr lang="en-US" altLang="en-US" sz="2800" dirty="0" err="1"/>
              <a:t>hỗ</a:t>
            </a:r>
            <a:r>
              <a:rPr lang="en-US" altLang="en-US" sz="2800" dirty="0"/>
              <a:t> </a:t>
            </a:r>
            <a:r>
              <a:rPr lang="en-US" altLang="en-US" sz="2800" dirty="0" err="1"/>
              <a:t>trợ</a:t>
            </a:r>
            <a:r>
              <a:rPr lang="en-US" altLang="en-US" sz="2800" dirty="0"/>
              <a:t> </a:t>
            </a:r>
            <a:r>
              <a:rPr lang="en-US" altLang="en-US" sz="2800" dirty="0" err="1"/>
              <a:t>vận</a:t>
            </a:r>
            <a:r>
              <a:rPr lang="en-US" altLang="en-US" sz="2800" dirty="0"/>
              <a:t> </a:t>
            </a:r>
            <a:r>
              <a:rPr lang="en-US" altLang="en-US" sz="2800" dirty="0" err="1"/>
              <a:t>hành</a:t>
            </a:r>
            <a:r>
              <a:rPr lang="en-US" altLang="en-US" sz="2800" dirty="0"/>
              <a:t> </a:t>
            </a:r>
            <a:r>
              <a:rPr lang="en-US" altLang="en-US" sz="2800" dirty="0" err="1"/>
              <a:t>thành</a:t>
            </a:r>
            <a:r>
              <a:rPr lang="en-US" altLang="en-US" sz="2800" dirty="0"/>
              <a:t> </a:t>
            </a:r>
            <a:r>
              <a:rPr lang="en-US" altLang="en-US" sz="2800" dirty="0" err="1"/>
              <a:t>công</a:t>
            </a:r>
            <a:endParaRPr lang="en-US" altLang="en-US" sz="2800" dirty="0"/>
          </a:p>
          <a:p>
            <a:pPr eaLnBrk="1" hangingPunct="1"/>
            <a:r>
              <a:rPr lang="en-US" altLang="en-US" sz="2800" dirty="0"/>
              <a:t>1.1.3.2 </a:t>
            </a:r>
            <a:r>
              <a:rPr lang="en-US" altLang="en-US" sz="2800" dirty="0" err="1"/>
              <a:t>Thách</a:t>
            </a:r>
            <a:r>
              <a:rPr lang="en-US" altLang="en-US" sz="2800" dirty="0"/>
              <a:t> </a:t>
            </a:r>
            <a:r>
              <a:rPr lang="en-US" altLang="en-US" sz="2800" dirty="0" err="1"/>
              <a:t>thức</a:t>
            </a:r>
            <a:r>
              <a:rPr lang="en-US" altLang="en-US" sz="2800" dirty="0"/>
              <a:t> </a:t>
            </a:r>
            <a:r>
              <a:rPr lang="en-US" altLang="en-US" sz="2800" dirty="0" err="1"/>
              <a:t>đối</a:t>
            </a:r>
            <a:r>
              <a:rPr lang="en-US" altLang="en-US" sz="2800" dirty="0"/>
              <a:t> </a:t>
            </a:r>
            <a:r>
              <a:rPr lang="en-US" altLang="en-US" sz="2800" dirty="0" err="1"/>
              <a:t>với</a:t>
            </a:r>
            <a:r>
              <a:rPr lang="en-US" altLang="en-US" sz="2800" dirty="0"/>
              <a:t> </a:t>
            </a:r>
            <a:r>
              <a:rPr lang="en-US" altLang="en-US" sz="2800" dirty="0" err="1"/>
              <a:t>việc</a:t>
            </a:r>
            <a:r>
              <a:rPr lang="en-US" altLang="en-US" sz="2800" dirty="0"/>
              <a:t> </a:t>
            </a:r>
            <a:r>
              <a:rPr lang="en-US" altLang="en-US" sz="2800" dirty="0" err="1"/>
              <a:t>vận</a:t>
            </a:r>
            <a:r>
              <a:rPr lang="en-US" altLang="en-US" sz="2800" dirty="0"/>
              <a:t> </a:t>
            </a:r>
            <a:r>
              <a:rPr lang="en-US" altLang="en-US" sz="2800" dirty="0" err="1"/>
              <a:t>hành</a:t>
            </a:r>
            <a:r>
              <a:rPr lang="en-US" altLang="en-US" sz="2800" dirty="0"/>
              <a:t> </a:t>
            </a:r>
            <a:r>
              <a:rPr lang="en-US" altLang="en-US" sz="2800" dirty="0" err="1"/>
              <a:t>không</a:t>
            </a:r>
            <a:r>
              <a:rPr lang="en-US" altLang="en-US" sz="2800" dirty="0"/>
              <a:t> </a:t>
            </a:r>
            <a:r>
              <a:rPr lang="en-US" altLang="en-US" sz="2800" dirty="0" err="1"/>
              <a:t>có</a:t>
            </a:r>
            <a:r>
              <a:rPr lang="en-US" altLang="en-US" sz="2800" dirty="0"/>
              <a:t> CS</a:t>
            </a:r>
          </a:p>
          <a:p>
            <a:pPr eaLnBrk="1" hangingPunct="1"/>
            <a:r>
              <a:rPr lang="en-US" altLang="en-US" sz="2800" dirty="0"/>
              <a:t>1.1.3.3 </a:t>
            </a:r>
            <a:r>
              <a:rPr lang="en-US" altLang="en-US" sz="2800" dirty="0" err="1"/>
              <a:t>Hiểm</a:t>
            </a:r>
            <a:r>
              <a:rPr lang="en-US" altLang="en-US" sz="2800" dirty="0"/>
              <a:t> </a:t>
            </a:r>
            <a:r>
              <a:rPr lang="en-US" altLang="en-US" sz="2800" dirty="0" err="1"/>
              <a:t>họa</a:t>
            </a:r>
            <a:r>
              <a:rPr lang="en-US" altLang="en-US" sz="2800" dirty="0"/>
              <a:t> </a:t>
            </a:r>
            <a:r>
              <a:rPr lang="en-US" altLang="en-US" sz="2800" dirty="0" err="1"/>
              <a:t>khi</a:t>
            </a:r>
            <a:r>
              <a:rPr lang="en-US" altLang="en-US" sz="2800" dirty="0"/>
              <a:t> </a:t>
            </a:r>
            <a:r>
              <a:rPr lang="en-US" altLang="en-US" sz="2800" dirty="0" err="1"/>
              <a:t>không</a:t>
            </a:r>
            <a:r>
              <a:rPr lang="en-US" altLang="en-US" sz="2800" dirty="0"/>
              <a:t> </a:t>
            </a:r>
            <a:r>
              <a:rPr lang="en-US" altLang="en-US" sz="2800" dirty="0" err="1"/>
              <a:t>thực</a:t>
            </a:r>
            <a:r>
              <a:rPr lang="en-US" altLang="en-US" sz="2800" dirty="0"/>
              <a:t> </a:t>
            </a:r>
            <a:r>
              <a:rPr lang="en-US" altLang="en-US" sz="2800" dirty="0" err="1"/>
              <a:t>thi</a:t>
            </a:r>
            <a:r>
              <a:rPr lang="en-US" altLang="en-US" sz="2800" dirty="0"/>
              <a:t> CS</a:t>
            </a:r>
          </a:p>
          <a:p>
            <a:pPr eaLnBrk="1" hangingPunct="1"/>
            <a:r>
              <a:rPr lang="en-US" altLang="en-US" sz="2800" dirty="0"/>
              <a:t>1.1.3.4 </a:t>
            </a:r>
            <a:r>
              <a:rPr lang="en-US" altLang="en-US" sz="2800" dirty="0" err="1"/>
              <a:t>Hiểm</a:t>
            </a:r>
            <a:r>
              <a:rPr lang="en-US" altLang="en-US" sz="2800" dirty="0"/>
              <a:t> </a:t>
            </a:r>
            <a:r>
              <a:rPr lang="en-US" altLang="en-US" sz="2800" dirty="0" err="1"/>
              <a:t>họa</a:t>
            </a:r>
            <a:r>
              <a:rPr lang="en-US" altLang="en-US" sz="2800" dirty="0"/>
              <a:t> </a:t>
            </a:r>
            <a:r>
              <a:rPr lang="en-US" altLang="en-US" sz="2800" dirty="0" err="1"/>
              <a:t>khi</a:t>
            </a:r>
            <a:r>
              <a:rPr lang="en-US" altLang="en-US" sz="2800" dirty="0"/>
              <a:t> </a:t>
            </a:r>
            <a:r>
              <a:rPr lang="en-US" altLang="en-US" sz="2800" dirty="0" err="1"/>
              <a:t>thực</a:t>
            </a:r>
            <a:r>
              <a:rPr lang="en-US" altLang="en-US" sz="2800" dirty="0"/>
              <a:t> </a:t>
            </a:r>
            <a:r>
              <a:rPr lang="en-US" altLang="en-US" sz="2800" dirty="0" err="1"/>
              <a:t>hiện</a:t>
            </a:r>
            <a:r>
              <a:rPr lang="en-US" altLang="en-US" sz="2800" dirty="0"/>
              <a:t> CS </a:t>
            </a:r>
            <a:r>
              <a:rPr lang="en-US" altLang="en-US" sz="2800" dirty="0" err="1"/>
              <a:t>sai</a:t>
            </a:r>
            <a:endParaRPr lang="en-US" altLang="en-US" sz="2800" dirty="0"/>
          </a:p>
        </p:txBody>
      </p:sp>
      <p:sp>
        <p:nvSpPr>
          <p:cNvPr id="1331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331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331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45354FE7-859A-4129-A5BF-66D1FFBC8B0D}" type="slidenum">
              <a:rPr lang="en-US" altLang="en-US" sz="1200" smtClean="0"/>
              <a:pPr eaLnBrk="1" hangingPunct="1">
                <a:spcBef>
                  <a:spcPct val="0"/>
                </a:spcBef>
                <a:buClrTx/>
                <a:buSzTx/>
                <a:buFontTx/>
                <a:buNone/>
              </a:pPr>
              <a:t>13</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13315">
                                            <p:txEl>
                                              <p:pRg st="0" end="0"/>
                                            </p:txEl>
                                          </p:spTgt>
                                        </p:tgtEl>
                                        <p:attrNameLst>
                                          <p:attrName>style.visibility</p:attrName>
                                        </p:attrNameLst>
                                      </p:cBhvr>
                                      <p:to>
                                        <p:strVal val="visible"/>
                                      </p:to>
                                    </p:set>
                                    <p:animEffect transition="in" filter="fade">
                                      <p:cBhvr>
                                        <p:cTn id="7" dur="500"/>
                                        <p:tgtEl>
                                          <p:spTgt spid="1331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13315">
                                            <p:txEl>
                                              <p:pRg st="1" end="1"/>
                                            </p:txEl>
                                          </p:spTgt>
                                        </p:tgtEl>
                                        <p:attrNameLst>
                                          <p:attrName>style.visibility</p:attrName>
                                        </p:attrNameLst>
                                      </p:cBhvr>
                                      <p:to>
                                        <p:strVal val="visible"/>
                                      </p:to>
                                    </p:set>
                                    <p:animEffect transition="in" filter="fade">
                                      <p:cBhvr>
                                        <p:cTn id="12" dur="500"/>
                                        <p:tgtEl>
                                          <p:spTgt spid="1331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13315">
                                            <p:txEl>
                                              <p:pRg st="2" end="2"/>
                                            </p:txEl>
                                          </p:spTgt>
                                        </p:tgtEl>
                                        <p:attrNameLst>
                                          <p:attrName>style.visibility</p:attrName>
                                        </p:attrNameLst>
                                      </p:cBhvr>
                                      <p:to>
                                        <p:strVal val="visible"/>
                                      </p:to>
                                    </p:set>
                                    <p:animEffect transition="in" filter="fade">
                                      <p:cBhvr>
                                        <p:cTn id="17" dur="500"/>
                                        <p:tgtEl>
                                          <p:spTgt spid="1331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13315">
                                            <p:txEl>
                                              <p:pRg st="3" end="3"/>
                                            </p:txEl>
                                          </p:spTgt>
                                        </p:tgtEl>
                                        <p:attrNameLst>
                                          <p:attrName>style.visibility</p:attrName>
                                        </p:attrNameLst>
                                      </p:cBhvr>
                                      <p:to>
                                        <p:strVal val="visible"/>
                                      </p:to>
                                    </p:set>
                                    <p:animEffect transition="in" filter="fade">
                                      <p:cBhvr>
                                        <p:cTn id="22" dur="500"/>
                                        <p:tgtEl>
                                          <p:spTgt spid="133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altLang="en-US" sz="4000"/>
              <a:t>1.1.3.1 CS giúp hỗ trợ vận hành thành công</a:t>
            </a:r>
            <a:endParaRPr lang="en-US" altLang="en-US"/>
          </a:p>
        </p:txBody>
      </p:sp>
      <p:sp>
        <p:nvSpPr>
          <p:cNvPr id="16387" name="Content Placeholder 2"/>
          <p:cNvSpPr>
            <a:spLocks noGrp="1"/>
          </p:cNvSpPr>
          <p:nvPr>
            <p:ph idx="1"/>
          </p:nvPr>
        </p:nvSpPr>
        <p:spPr/>
        <p:txBody>
          <a:bodyPr/>
          <a:lstStyle/>
          <a:p>
            <a:r>
              <a:rPr lang="en-US" altLang="en-US" sz="2600" dirty="0"/>
              <a:t>Chi </a:t>
            </a:r>
            <a:r>
              <a:rPr lang="en-US" altLang="en-US" sz="2600" dirty="0" err="1"/>
              <a:t>phí</a:t>
            </a:r>
            <a:r>
              <a:rPr lang="en-US" altLang="en-US" sz="2600" dirty="0"/>
              <a:t> </a:t>
            </a:r>
            <a:r>
              <a:rPr lang="en-US" altLang="en-US" sz="2600" dirty="0" err="1"/>
              <a:t>là</a:t>
            </a:r>
            <a:r>
              <a:rPr lang="en-US" altLang="en-US" sz="2600" dirty="0"/>
              <a:t> </a:t>
            </a:r>
            <a:r>
              <a:rPr lang="en-US" altLang="en-US" sz="2600" dirty="0" err="1"/>
              <a:t>yếu</a:t>
            </a:r>
            <a:r>
              <a:rPr lang="en-US" altLang="en-US" sz="2600" dirty="0"/>
              <a:t> </a:t>
            </a:r>
            <a:r>
              <a:rPr lang="en-US" altLang="en-US" sz="2600" dirty="0" err="1"/>
              <a:t>tố</a:t>
            </a:r>
            <a:r>
              <a:rPr lang="en-US" altLang="en-US" sz="2600" dirty="0"/>
              <a:t> </a:t>
            </a:r>
            <a:r>
              <a:rPr lang="en-US" altLang="en-US" sz="2600" dirty="0" err="1"/>
              <a:t>quan</a:t>
            </a:r>
            <a:r>
              <a:rPr lang="en-US" altLang="en-US" sz="2600" dirty="0"/>
              <a:t> </a:t>
            </a:r>
            <a:r>
              <a:rPr lang="en-US" altLang="en-US" sz="2600" dirty="0" err="1"/>
              <a:t>trọng</a:t>
            </a:r>
            <a:r>
              <a:rPr lang="en-US" altLang="en-US" sz="2600" dirty="0"/>
              <a:t> </a:t>
            </a:r>
            <a:r>
              <a:rPr lang="en-US" altLang="en-US" sz="2600" dirty="0" err="1"/>
              <a:t>khi</a:t>
            </a:r>
            <a:r>
              <a:rPr lang="en-US" altLang="en-US" sz="2600" dirty="0"/>
              <a:t> </a:t>
            </a:r>
            <a:r>
              <a:rPr lang="en-US" altLang="en-US" sz="2600" dirty="0" err="1"/>
              <a:t>xem</a:t>
            </a:r>
            <a:r>
              <a:rPr lang="en-US" altLang="en-US" sz="2600" dirty="0"/>
              <a:t> </a:t>
            </a:r>
            <a:r>
              <a:rPr lang="en-US" altLang="en-US" sz="2600" dirty="0" err="1"/>
              <a:t>xét</a:t>
            </a:r>
            <a:r>
              <a:rPr lang="en-US" altLang="en-US" sz="2600" dirty="0"/>
              <a:t> </a:t>
            </a:r>
            <a:r>
              <a:rPr lang="en-US" altLang="en-US" sz="2600" dirty="0" err="1"/>
              <a:t>có</a:t>
            </a:r>
            <a:r>
              <a:rPr lang="en-US" altLang="en-US" sz="2600" dirty="0"/>
              <a:t> </a:t>
            </a:r>
            <a:r>
              <a:rPr lang="en-US" altLang="en-US" sz="2600" dirty="0" err="1"/>
              <a:t>thực</a:t>
            </a:r>
            <a:r>
              <a:rPr lang="en-US" altLang="en-US" sz="2600" dirty="0"/>
              <a:t> </a:t>
            </a:r>
            <a:r>
              <a:rPr lang="en-US" altLang="en-US" sz="2600" dirty="0" err="1"/>
              <a:t>thi</a:t>
            </a:r>
            <a:r>
              <a:rPr lang="en-US" altLang="en-US" sz="2600" dirty="0"/>
              <a:t> CS hay </a:t>
            </a:r>
            <a:r>
              <a:rPr lang="en-US" altLang="en-US" sz="2600" dirty="0" err="1"/>
              <a:t>không</a:t>
            </a:r>
            <a:endParaRPr lang="en-US" altLang="en-US" sz="2600" dirty="0"/>
          </a:p>
          <a:p>
            <a:pPr lvl="1"/>
            <a:r>
              <a:rPr lang="en-US" altLang="en-US" sz="2200" dirty="0" err="1"/>
              <a:t>Xác</a:t>
            </a:r>
            <a:r>
              <a:rPr lang="en-US" altLang="en-US" sz="2200" dirty="0"/>
              <a:t> </a:t>
            </a:r>
            <a:r>
              <a:rPr lang="en-US" altLang="en-US" sz="2200" dirty="0" err="1"/>
              <a:t>định</a:t>
            </a:r>
            <a:r>
              <a:rPr lang="en-US" altLang="en-US" sz="2200" dirty="0"/>
              <a:t> </a:t>
            </a:r>
            <a:r>
              <a:rPr lang="en-US" altLang="en-US" sz="2200" dirty="0" err="1"/>
              <a:t>rủi</a:t>
            </a:r>
            <a:r>
              <a:rPr lang="en-US" altLang="en-US" sz="2200" dirty="0"/>
              <a:t> </a:t>
            </a:r>
            <a:r>
              <a:rPr lang="en-US" altLang="en-US" sz="2200" dirty="0" err="1"/>
              <a:t>ro</a:t>
            </a:r>
            <a:r>
              <a:rPr lang="en-US" altLang="en-US" sz="2200" dirty="0"/>
              <a:t>, </a:t>
            </a:r>
            <a:r>
              <a:rPr lang="en-US" altLang="en-US" sz="2200" dirty="0" err="1"/>
              <a:t>chiến</a:t>
            </a:r>
            <a:r>
              <a:rPr lang="en-US" altLang="en-US" sz="2200" dirty="0"/>
              <a:t> </a:t>
            </a:r>
            <a:r>
              <a:rPr lang="en-US" altLang="en-US" sz="2200" dirty="0" err="1"/>
              <a:t>lược</a:t>
            </a:r>
            <a:r>
              <a:rPr lang="en-US" altLang="en-US" sz="2200" dirty="0"/>
              <a:t> </a:t>
            </a:r>
            <a:r>
              <a:rPr lang="en-US" altLang="en-US" sz="2200" dirty="0" err="1"/>
              <a:t>khắc</a:t>
            </a:r>
            <a:r>
              <a:rPr lang="en-US" altLang="en-US" sz="2200" dirty="0"/>
              <a:t> </a:t>
            </a:r>
            <a:r>
              <a:rPr lang="en-US" altLang="en-US" sz="2200" dirty="0" err="1"/>
              <a:t>phục</a:t>
            </a:r>
            <a:r>
              <a:rPr lang="en-US" altLang="en-US" sz="2200" dirty="0"/>
              <a:t>, </a:t>
            </a:r>
            <a:r>
              <a:rPr lang="en-US" altLang="en-US" sz="2200" dirty="0" err="1"/>
              <a:t>thực</a:t>
            </a:r>
            <a:r>
              <a:rPr lang="en-US" altLang="en-US" sz="2200" dirty="0"/>
              <a:t> </a:t>
            </a:r>
            <a:r>
              <a:rPr lang="en-US" altLang="en-US" sz="2200" dirty="0" err="1"/>
              <a:t>thi</a:t>
            </a:r>
            <a:r>
              <a:rPr lang="en-US" altLang="en-US" sz="2200" dirty="0"/>
              <a:t> </a:t>
            </a:r>
            <a:r>
              <a:rPr lang="en-US" altLang="en-US" sz="2200" dirty="0" err="1"/>
              <a:t>chiến</a:t>
            </a:r>
            <a:r>
              <a:rPr lang="en-US" altLang="en-US" sz="2200" dirty="0"/>
              <a:t> </a:t>
            </a:r>
            <a:r>
              <a:rPr lang="en-US" altLang="en-US" sz="2200" dirty="0" err="1"/>
              <a:t>lược</a:t>
            </a:r>
            <a:r>
              <a:rPr lang="en-US" altLang="en-US" sz="2200" dirty="0"/>
              <a:t> </a:t>
            </a:r>
            <a:r>
              <a:rPr lang="en-US" altLang="en-US" sz="2200" dirty="0">
                <a:sym typeface="Symbol" pitchFamily="18" charset="2"/>
              </a:rPr>
              <a:t> </a:t>
            </a:r>
            <a:r>
              <a:rPr lang="en-US" altLang="en-US" sz="2200" dirty="0" err="1">
                <a:sym typeface="Symbol" pitchFamily="18" charset="2"/>
              </a:rPr>
              <a:t>tốn</a:t>
            </a:r>
            <a:r>
              <a:rPr lang="en-US" altLang="en-US" sz="2200" dirty="0">
                <a:sym typeface="Symbol" pitchFamily="18" charset="2"/>
              </a:rPr>
              <a:t> </a:t>
            </a:r>
            <a:r>
              <a:rPr lang="en-US" altLang="en-US" sz="2200" dirty="0" err="1">
                <a:sym typeface="Symbol" pitchFamily="18" charset="2"/>
              </a:rPr>
              <a:t>thời</a:t>
            </a:r>
            <a:r>
              <a:rPr lang="en-US" altLang="en-US" sz="2200" dirty="0">
                <a:sym typeface="Symbol" pitchFamily="18" charset="2"/>
              </a:rPr>
              <a:t> </a:t>
            </a:r>
            <a:r>
              <a:rPr lang="en-US" altLang="en-US" sz="2200" dirty="0" err="1">
                <a:sym typeface="Symbol" pitchFamily="18" charset="2"/>
              </a:rPr>
              <a:t>gian</a:t>
            </a:r>
            <a:endParaRPr lang="en-US" altLang="en-US" sz="2200" dirty="0">
              <a:sym typeface="Symbol" pitchFamily="18" charset="2"/>
            </a:endParaRPr>
          </a:p>
          <a:p>
            <a:pPr lvl="1"/>
            <a:r>
              <a:rPr lang="en-US" altLang="en-US" sz="2200" dirty="0" err="1">
                <a:sym typeface="Symbol" pitchFamily="18" charset="2"/>
              </a:rPr>
              <a:t>Quan</a:t>
            </a:r>
            <a:r>
              <a:rPr lang="en-US" altLang="en-US" sz="2200" dirty="0">
                <a:sym typeface="Symbol" pitchFamily="18" charset="2"/>
              </a:rPr>
              <a:t> </a:t>
            </a:r>
            <a:r>
              <a:rPr lang="en-US" altLang="en-US" sz="2200" dirty="0" err="1">
                <a:sym typeface="Symbol" pitchFamily="18" charset="2"/>
              </a:rPr>
              <a:t>điểm</a:t>
            </a:r>
            <a:r>
              <a:rPr lang="en-US" altLang="en-US" sz="2200" dirty="0">
                <a:sym typeface="Symbol" pitchFamily="18" charset="2"/>
              </a:rPr>
              <a:t> </a:t>
            </a:r>
            <a:r>
              <a:rPr lang="en-US" altLang="en-US" sz="2200" dirty="0" err="1">
                <a:sym typeface="Symbol" pitchFamily="18" charset="2"/>
              </a:rPr>
              <a:t>kinh</a:t>
            </a:r>
            <a:r>
              <a:rPr lang="en-US" altLang="en-US" sz="2200" dirty="0">
                <a:sym typeface="Symbol" pitchFamily="18" charset="2"/>
              </a:rPr>
              <a:t> </a:t>
            </a:r>
            <a:r>
              <a:rPr lang="en-US" altLang="en-US" sz="2200" dirty="0" err="1">
                <a:sym typeface="Symbol" pitchFamily="18" charset="2"/>
              </a:rPr>
              <a:t>doanh</a:t>
            </a:r>
            <a:r>
              <a:rPr lang="en-US" altLang="en-US" sz="2200" dirty="0">
                <a:sym typeface="Symbol" pitchFamily="18" charset="2"/>
              </a:rPr>
              <a:t>: “</a:t>
            </a:r>
            <a:r>
              <a:rPr lang="en-US" altLang="en-US" sz="2200" dirty="0" err="1">
                <a:sym typeface="Symbol" pitchFamily="18" charset="2"/>
              </a:rPr>
              <a:t>Thời</a:t>
            </a:r>
            <a:r>
              <a:rPr lang="en-US" altLang="en-US" sz="2200" dirty="0">
                <a:sym typeface="Symbol" pitchFamily="18" charset="2"/>
              </a:rPr>
              <a:t> </a:t>
            </a:r>
            <a:r>
              <a:rPr lang="en-US" altLang="en-US" sz="2200" dirty="0" err="1">
                <a:sym typeface="Symbol" pitchFamily="18" charset="2"/>
              </a:rPr>
              <a:t>gian</a:t>
            </a:r>
            <a:r>
              <a:rPr lang="en-US" altLang="en-US" sz="2200" dirty="0">
                <a:sym typeface="Symbol" pitchFamily="18" charset="2"/>
              </a:rPr>
              <a:t> </a:t>
            </a:r>
            <a:r>
              <a:rPr lang="en-US" altLang="en-US" sz="2200" dirty="0" err="1">
                <a:sym typeface="Symbol" pitchFamily="18" charset="2"/>
              </a:rPr>
              <a:t>là</a:t>
            </a:r>
            <a:r>
              <a:rPr lang="en-US" altLang="en-US" sz="2200" dirty="0">
                <a:sym typeface="Symbol" pitchFamily="18" charset="2"/>
              </a:rPr>
              <a:t> </a:t>
            </a:r>
            <a:r>
              <a:rPr lang="en-US" altLang="en-US" sz="2200" dirty="0" err="1">
                <a:sym typeface="Symbol" pitchFamily="18" charset="2"/>
              </a:rPr>
              <a:t>tiền</a:t>
            </a:r>
            <a:r>
              <a:rPr lang="en-US" altLang="en-US" sz="2200" dirty="0">
                <a:sym typeface="Symbol" pitchFamily="18" charset="2"/>
              </a:rPr>
              <a:t> </a:t>
            </a:r>
            <a:r>
              <a:rPr lang="en-US" altLang="en-US" sz="2200" dirty="0" err="1">
                <a:sym typeface="Symbol" pitchFamily="18" charset="2"/>
              </a:rPr>
              <a:t>bạc</a:t>
            </a:r>
            <a:r>
              <a:rPr lang="en-US" altLang="en-US" sz="2200" dirty="0">
                <a:sym typeface="Symbol" pitchFamily="18" charset="2"/>
              </a:rPr>
              <a:t>”</a:t>
            </a:r>
          </a:p>
          <a:p>
            <a:r>
              <a:rPr lang="en-US" altLang="en-US" sz="2600" dirty="0" err="1">
                <a:sym typeface="Symbol" pitchFamily="18" charset="2"/>
              </a:rPr>
              <a:t>Sử</a:t>
            </a:r>
            <a:r>
              <a:rPr lang="en-US" altLang="en-US" sz="2600" dirty="0">
                <a:sym typeface="Symbol" pitchFamily="18" charset="2"/>
              </a:rPr>
              <a:t> </a:t>
            </a:r>
            <a:r>
              <a:rPr lang="en-US" altLang="en-US" sz="2600" dirty="0" err="1">
                <a:sym typeface="Symbol" pitchFamily="18" charset="2"/>
              </a:rPr>
              <a:t>dụng</a:t>
            </a:r>
            <a:r>
              <a:rPr lang="en-US" altLang="en-US" sz="2600" dirty="0">
                <a:sym typeface="Symbol" pitchFamily="18" charset="2"/>
              </a:rPr>
              <a:t> CS </a:t>
            </a:r>
            <a:r>
              <a:rPr lang="en-US" altLang="en-US" sz="2600" dirty="0" err="1">
                <a:sym typeface="Symbol" pitchFamily="18" charset="2"/>
              </a:rPr>
              <a:t>để</a:t>
            </a:r>
            <a:r>
              <a:rPr lang="en-US" altLang="en-US" sz="2600" dirty="0">
                <a:sym typeface="Symbol" pitchFamily="18" charset="2"/>
              </a:rPr>
              <a:t> </a:t>
            </a:r>
            <a:r>
              <a:rPr lang="en-US" altLang="en-US" sz="2600" dirty="0" err="1">
                <a:sym typeface="Symbol" pitchFamily="18" charset="2"/>
              </a:rPr>
              <a:t>hỗ</a:t>
            </a:r>
            <a:r>
              <a:rPr lang="en-US" altLang="en-US" sz="2600" dirty="0">
                <a:sym typeface="Symbol" pitchFamily="18" charset="2"/>
              </a:rPr>
              <a:t> </a:t>
            </a:r>
            <a:r>
              <a:rPr lang="en-US" altLang="en-US" sz="2600" dirty="0" err="1">
                <a:sym typeface="Symbol" pitchFamily="18" charset="2"/>
              </a:rPr>
              <a:t>trợ</a:t>
            </a:r>
            <a:r>
              <a:rPr lang="en-US" altLang="en-US" sz="2600" dirty="0">
                <a:sym typeface="Symbol" pitchFamily="18" charset="2"/>
              </a:rPr>
              <a:t> </a:t>
            </a:r>
            <a:r>
              <a:rPr lang="en-US" altLang="en-US" sz="2600" dirty="0" err="1">
                <a:sym typeface="Symbol" pitchFamily="18" charset="2"/>
              </a:rPr>
              <a:t>đánh</a:t>
            </a:r>
            <a:r>
              <a:rPr lang="en-US" altLang="en-US" sz="2600" dirty="0">
                <a:sym typeface="Symbol" pitchFamily="18" charset="2"/>
              </a:rPr>
              <a:t> </a:t>
            </a:r>
            <a:r>
              <a:rPr lang="en-US" altLang="en-US" sz="2600" dirty="0" err="1">
                <a:sym typeface="Symbol" pitchFamily="18" charset="2"/>
              </a:rPr>
              <a:t>giá</a:t>
            </a:r>
            <a:r>
              <a:rPr lang="en-US" altLang="en-US" sz="2600" dirty="0">
                <a:sym typeface="Symbol" pitchFamily="18" charset="2"/>
              </a:rPr>
              <a:t> </a:t>
            </a:r>
            <a:r>
              <a:rPr lang="en-US" altLang="en-US" sz="2600" dirty="0" err="1">
                <a:sym typeface="Symbol" pitchFamily="18" charset="2"/>
              </a:rPr>
              <a:t>rủi</a:t>
            </a:r>
            <a:r>
              <a:rPr lang="en-US" altLang="en-US" sz="2600" dirty="0">
                <a:sym typeface="Symbol" pitchFamily="18" charset="2"/>
              </a:rPr>
              <a:t> </a:t>
            </a:r>
            <a:r>
              <a:rPr lang="en-US" altLang="en-US" sz="2600" dirty="0" err="1">
                <a:sym typeface="Symbol" pitchFamily="18" charset="2"/>
              </a:rPr>
              <a:t>ro</a:t>
            </a:r>
            <a:endParaRPr lang="en-US" altLang="en-US" sz="2600" dirty="0">
              <a:sym typeface="Symbol" pitchFamily="18" charset="2"/>
            </a:endParaRPr>
          </a:p>
          <a:p>
            <a:pPr lvl="1"/>
            <a:r>
              <a:rPr lang="en-US" altLang="en-US" sz="2200" dirty="0" err="1">
                <a:sym typeface="Symbol" pitchFamily="18" charset="2"/>
              </a:rPr>
              <a:t>Cung</a:t>
            </a:r>
            <a:r>
              <a:rPr lang="en-US" altLang="en-US" sz="2200" dirty="0">
                <a:sym typeface="Symbol" pitchFamily="18" charset="2"/>
              </a:rPr>
              <a:t> </a:t>
            </a:r>
            <a:r>
              <a:rPr lang="en-US" altLang="en-US" sz="2200" dirty="0" err="1">
                <a:sym typeface="Symbol" pitchFamily="18" charset="2"/>
              </a:rPr>
              <a:t>cấp</a:t>
            </a:r>
            <a:r>
              <a:rPr lang="en-US" altLang="en-US" sz="2200" dirty="0">
                <a:sym typeface="Symbol" pitchFamily="18" charset="2"/>
              </a:rPr>
              <a:t> </a:t>
            </a:r>
            <a:r>
              <a:rPr lang="en-US" altLang="en-US" sz="2200" dirty="0" err="1">
                <a:sym typeface="Symbol" pitchFamily="18" charset="2"/>
              </a:rPr>
              <a:t>biện</a:t>
            </a:r>
            <a:r>
              <a:rPr lang="en-US" altLang="en-US" sz="2200" dirty="0">
                <a:sym typeface="Symbol" pitchFamily="18" charset="2"/>
              </a:rPr>
              <a:t> </a:t>
            </a:r>
            <a:r>
              <a:rPr lang="en-US" altLang="en-US" sz="2200" dirty="0" err="1">
                <a:sym typeface="Symbol" pitchFamily="18" charset="2"/>
              </a:rPr>
              <a:t>pháp</a:t>
            </a:r>
            <a:r>
              <a:rPr lang="en-US" altLang="en-US" sz="2200" dirty="0">
                <a:sym typeface="Symbol" pitchFamily="18" charset="2"/>
              </a:rPr>
              <a:t> </a:t>
            </a:r>
            <a:r>
              <a:rPr lang="en-US" altLang="en-US" sz="2200" dirty="0" err="1">
                <a:sym typeface="Symbol" pitchFamily="18" charset="2"/>
              </a:rPr>
              <a:t>kiểm</a:t>
            </a:r>
            <a:r>
              <a:rPr lang="en-US" altLang="en-US" sz="2200" dirty="0">
                <a:sym typeface="Symbol" pitchFamily="18" charset="2"/>
              </a:rPr>
              <a:t> </a:t>
            </a:r>
            <a:r>
              <a:rPr lang="en-US" altLang="en-US" sz="2200" dirty="0" err="1">
                <a:sym typeface="Symbol" pitchFamily="18" charset="2"/>
              </a:rPr>
              <a:t>soát</a:t>
            </a:r>
            <a:r>
              <a:rPr lang="en-US" altLang="en-US" sz="2200" dirty="0">
                <a:sym typeface="Symbol" pitchFamily="18" charset="2"/>
              </a:rPr>
              <a:t> </a:t>
            </a:r>
            <a:r>
              <a:rPr lang="en-US" altLang="en-US" sz="2200" dirty="0" err="1">
                <a:sym typeface="Symbol" pitchFamily="18" charset="2"/>
              </a:rPr>
              <a:t>và</a:t>
            </a:r>
            <a:r>
              <a:rPr lang="en-US" altLang="en-US" sz="2200" dirty="0">
                <a:sym typeface="Symbol" pitchFamily="18" charset="2"/>
              </a:rPr>
              <a:t> </a:t>
            </a:r>
            <a:r>
              <a:rPr lang="en-US" altLang="en-US" sz="2200" dirty="0" err="1">
                <a:sym typeface="Symbol" pitchFamily="18" charset="2"/>
              </a:rPr>
              <a:t>thủ</a:t>
            </a:r>
            <a:r>
              <a:rPr lang="en-US" altLang="en-US" sz="2200" dirty="0">
                <a:sym typeface="Symbol" pitchFamily="18" charset="2"/>
              </a:rPr>
              <a:t> </a:t>
            </a:r>
            <a:r>
              <a:rPr lang="en-US" altLang="en-US" sz="2200" dirty="0" err="1">
                <a:sym typeface="Symbol" pitchFamily="18" charset="2"/>
              </a:rPr>
              <a:t>tục</a:t>
            </a:r>
            <a:r>
              <a:rPr lang="en-US" altLang="en-US" sz="2200" dirty="0">
                <a:sym typeface="Symbol" pitchFamily="18" charset="2"/>
              </a:rPr>
              <a:t> </a:t>
            </a:r>
            <a:r>
              <a:rPr lang="en-US" altLang="en-US" sz="2200" dirty="0" err="1">
                <a:sym typeface="Symbol" pitchFamily="18" charset="2"/>
              </a:rPr>
              <a:t>để</a:t>
            </a:r>
            <a:r>
              <a:rPr lang="en-US" altLang="en-US" sz="2200" dirty="0">
                <a:sym typeface="Symbol" pitchFamily="18" charset="2"/>
              </a:rPr>
              <a:t> </a:t>
            </a:r>
            <a:r>
              <a:rPr lang="en-US" altLang="en-US" sz="2200" dirty="0" err="1">
                <a:sym typeface="Symbol" pitchFamily="18" charset="2"/>
              </a:rPr>
              <a:t>quản</a:t>
            </a:r>
            <a:r>
              <a:rPr lang="en-US" altLang="en-US" sz="2200" dirty="0">
                <a:sym typeface="Symbol" pitchFamily="18" charset="2"/>
              </a:rPr>
              <a:t> </a:t>
            </a:r>
            <a:r>
              <a:rPr lang="en-US" altLang="en-US" sz="2200" dirty="0" err="1">
                <a:sym typeface="Symbol" pitchFamily="18" charset="2"/>
              </a:rPr>
              <a:t>lí</a:t>
            </a:r>
            <a:r>
              <a:rPr lang="en-US" altLang="en-US" sz="2200" dirty="0">
                <a:sym typeface="Symbol" pitchFamily="18" charset="2"/>
              </a:rPr>
              <a:t> </a:t>
            </a:r>
            <a:r>
              <a:rPr lang="en-US" altLang="en-US" sz="2200" dirty="0" err="1">
                <a:sym typeface="Symbol" pitchFamily="18" charset="2"/>
              </a:rPr>
              <a:t>rủi</a:t>
            </a:r>
            <a:r>
              <a:rPr lang="en-US" altLang="en-US" sz="2200" dirty="0">
                <a:sym typeface="Symbol" pitchFamily="18" charset="2"/>
              </a:rPr>
              <a:t> </a:t>
            </a:r>
            <a:r>
              <a:rPr lang="en-US" altLang="en-US" sz="2200" dirty="0" err="1">
                <a:sym typeface="Symbol" pitchFamily="18" charset="2"/>
              </a:rPr>
              <a:t>ro</a:t>
            </a:r>
            <a:r>
              <a:rPr lang="en-US" altLang="en-US" sz="2200" dirty="0">
                <a:sym typeface="Symbol" pitchFamily="18" charset="2"/>
              </a:rPr>
              <a:t>  </a:t>
            </a:r>
            <a:r>
              <a:rPr lang="en-US" altLang="en-US" sz="2200" dirty="0" err="1">
                <a:sym typeface="Symbol" pitchFamily="18" charset="2"/>
              </a:rPr>
              <a:t>giảm</a:t>
            </a:r>
            <a:r>
              <a:rPr lang="en-US" altLang="en-US" sz="2200" dirty="0">
                <a:sym typeface="Symbol" pitchFamily="18" charset="2"/>
              </a:rPr>
              <a:t> </a:t>
            </a:r>
            <a:r>
              <a:rPr lang="en-US" altLang="en-US" sz="2200" dirty="0" err="1">
                <a:sym typeface="Symbol" pitchFamily="18" charset="2"/>
              </a:rPr>
              <a:t>thiểu</a:t>
            </a:r>
            <a:r>
              <a:rPr lang="en-US" altLang="en-US" sz="2200" dirty="0">
                <a:sym typeface="Symbol" pitchFamily="18" charset="2"/>
              </a:rPr>
              <a:t> chi </a:t>
            </a:r>
            <a:r>
              <a:rPr lang="en-US" altLang="en-US" sz="2200" dirty="0" err="1">
                <a:sym typeface="Symbol" pitchFamily="18" charset="2"/>
              </a:rPr>
              <a:t>phí</a:t>
            </a:r>
            <a:endParaRPr lang="en-US" altLang="en-US" sz="2200" dirty="0">
              <a:sym typeface="Symbol" pitchFamily="18" charset="2"/>
            </a:endParaRPr>
          </a:p>
          <a:p>
            <a:pPr lvl="1"/>
            <a:r>
              <a:rPr lang="en-US" altLang="en-US" sz="2200" dirty="0">
                <a:sym typeface="Symbol" pitchFamily="18" charset="2"/>
              </a:rPr>
              <a:t>CS </a:t>
            </a:r>
            <a:r>
              <a:rPr lang="en-US" altLang="en-US" sz="2200" dirty="0" err="1">
                <a:sym typeface="Symbol" pitchFamily="18" charset="2"/>
              </a:rPr>
              <a:t>chặt</a:t>
            </a:r>
            <a:r>
              <a:rPr lang="en-US" altLang="en-US" sz="2200" dirty="0">
                <a:sym typeface="Symbol" pitchFamily="18" charset="2"/>
              </a:rPr>
              <a:t> </a:t>
            </a:r>
            <a:r>
              <a:rPr lang="en-US" altLang="en-US" sz="2200" dirty="0" err="1">
                <a:sym typeface="Symbol" pitchFamily="18" charset="2"/>
              </a:rPr>
              <a:t>chẽ</a:t>
            </a:r>
            <a:r>
              <a:rPr lang="en-US" altLang="en-US" sz="2200" dirty="0">
                <a:sym typeface="Symbol" pitchFamily="18" charset="2"/>
              </a:rPr>
              <a:t> </a:t>
            </a:r>
            <a:r>
              <a:rPr lang="en-US" altLang="en-US" sz="2200" dirty="0" err="1">
                <a:sym typeface="Symbol" pitchFamily="18" charset="2"/>
              </a:rPr>
              <a:t>cần</a:t>
            </a:r>
            <a:r>
              <a:rPr lang="en-US" altLang="en-US" sz="2200" dirty="0">
                <a:sym typeface="Symbol" pitchFamily="18" charset="2"/>
              </a:rPr>
              <a:t> </a:t>
            </a:r>
            <a:r>
              <a:rPr lang="en-US" altLang="en-US" sz="2200" dirty="0" err="1">
                <a:sym typeface="Symbol" pitchFamily="18" charset="2"/>
              </a:rPr>
              <a:t>phải</a:t>
            </a:r>
            <a:r>
              <a:rPr lang="en-US" altLang="en-US" sz="2200" dirty="0">
                <a:sym typeface="Symbol" pitchFamily="18" charset="2"/>
              </a:rPr>
              <a:t> </a:t>
            </a:r>
            <a:r>
              <a:rPr lang="en-US" altLang="en-US" sz="2200" dirty="0" err="1">
                <a:sym typeface="Symbol" pitchFamily="18" charset="2"/>
              </a:rPr>
              <a:t>hỗ</a:t>
            </a:r>
            <a:r>
              <a:rPr lang="en-US" altLang="en-US" sz="2200" dirty="0">
                <a:sym typeface="Symbol" pitchFamily="18" charset="2"/>
              </a:rPr>
              <a:t> </a:t>
            </a:r>
            <a:r>
              <a:rPr lang="en-US" altLang="en-US" sz="2200" dirty="0" err="1">
                <a:sym typeface="Symbol" pitchFamily="18" charset="2"/>
              </a:rPr>
              <a:t>trợ</a:t>
            </a:r>
            <a:r>
              <a:rPr lang="en-US" altLang="en-US" sz="2200" dirty="0">
                <a:sym typeface="Symbol" pitchFamily="18" charset="2"/>
              </a:rPr>
              <a:t> </a:t>
            </a:r>
            <a:r>
              <a:rPr lang="en-US" altLang="en-US" sz="2200" dirty="0" err="1">
                <a:sym typeface="Symbol" pitchFamily="18" charset="2"/>
              </a:rPr>
              <a:t>quản</a:t>
            </a:r>
            <a:r>
              <a:rPr lang="en-US" altLang="en-US" sz="2200" dirty="0">
                <a:sym typeface="Symbol" pitchFamily="18" charset="2"/>
              </a:rPr>
              <a:t> </a:t>
            </a:r>
            <a:r>
              <a:rPr lang="en-US" altLang="en-US" sz="2200" dirty="0" err="1">
                <a:sym typeface="Symbol" pitchFamily="18" charset="2"/>
              </a:rPr>
              <a:t>lí</a:t>
            </a:r>
            <a:r>
              <a:rPr lang="en-US" altLang="en-US" sz="2200" dirty="0">
                <a:sym typeface="Symbol" pitchFamily="18" charset="2"/>
              </a:rPr>
              <a:t> </a:t>
            </a:r>
            <a:r>
              <a:rPr lang="en-US" altLang="en-US" sz="2200" dirty="0" err="1">
                <a:sym typeface="Symbol" pitchFamily="18" charset="2"/>
              </a:rPr>
              <a:t>rủi</a:t>
            </a:r>
            <a:r>
              <a:rPr lang="en-US" altLang="en-US" sz="2200" dirty="0">
                <a:sym typeface="Symbol" pitchFamily="18" charset="2"/>
              </a:rPr>
              <a:t> </a:t>
            </a:r>
            <a:r>
              <a:rPr lang="en-US" altLang="en-US" sz="2200" dirty="0" err="1">
                <a:sym typeface="Symbol" pitchFamily="18" charset="2"/>
              </a:rPr>
              <a:t>ro</a:t>
            </a:r>
            <a:endParaRPr lang="en-US" altLang="en-US" sz="2200" dirty="0">
              <a:sym typeface="Symbol" pitchFamily="18" charset="2"/>
            </a:endParaRPr>
          </a:p>
          <a:p>
            <a:r>
              <a:rPr lang="en-US" altLang="en-US" sz="2600" dirty="0" err="1">
                <a:sym typeface="Symbol" pitchFamily="18" charset="2"/>
              </a:rPr>
              <a:t>Kiểm</a:t>
            </a:r>
            <a:r>
              <a:rPr lang="en-US" altLang="en-US" sz="2600" dirty="0">
                <a:sym typeface="Symbol" pitchFamily="18" charset="2"/>
              </a:rPr>
              <a:t> </a:t>
            </a:r>
            <a:r>
              <a:rPr lang="en-US" altLang="en-US" sz="2600" dirty="0" err="1">
                <a:sym typeface="Symbol" pitchFamily="18" charset="2"/>
              </a:rPr>
              <a:t>soát</a:t>
            </a:r>
            <a:r>
              <a:rPr lang="en-US" altLang="en-US" sz="2600" dirty="0">
                <a:sym typeface="Symbol" pitchFamily="18" charset="2"/>
              </a:rPr>
              <a:t> chi </a:t>
            </a:r>
            <a:r>
              <a:rPr lang="en-US" altLang="en-US" sz="2600" dirty="0" err="1">
                <a:sym typeface="Symbol" pitchFamily="18" charset="2"/>
              </a:rPr>
              <a:t>phí</a:t>
            </a:r>
            <a:r>
              <a:rPr lang="en-US" altLang="en-US" sz="2600" dirty="0">
                <a:sym typeface="Symbol" pitchFamily="18" charset="2"/>
              </a:rPr>
              <a:t> + </a:t>
            </a:r>
            <a:r>
              <a:rPr lang="en-US" altLang="en-US" sz="2600" dirty="0" err="1">
                <a:sym typeface="Symbol" pitchFamily="18" charset="2"/>
              </a:rPr>
              <a:t>tập</a:t>
            </a:r>
            <a:r>
              <a:rPr lang="en-US" altLang="en-US" sz="2600" dirty="0">
                <a:sym typeface="Symbol" pitchFamily="18" charset="2"/>
              </a:rPr>
              <a:t> </a:t>
            </a:r>
            <a:r>
              <a:rPr lang="en-US" altLang="en-US" sz="2600" dirty="0" err="1">
                <a:sym typeface="Symbol" pitchFamily="18" charset="2"/>
              </a:rPr>
              <a:t>trung</a:t>
            </a:r>
            <a:r>
              <a:rPr lang="en-US" altLang="en-US" sz="2600" dirty="0">
                <a:sym typeface="Symbol" pitchFamily="18" charset="2"/>
              </a:rPr>
              <a:t> </a:t>
            </a:r>
            <a:r>
              <a:rPr lang="en-US" altLang="en-US" sz="2600" dirty="0" err="1">
                <a:sym typeface="Symbol" pitchFamily="18" charset="2"/>
              </a:rPr>
              <a:t>vào</a:t>
            </a:r>
            <a:r>
              <a:rPr lang="en-US" altLang="en-US" sz="2600" dirty="0">
                <a:sym typeface="Symbol" pitchFamily="18" charset="2"/>
              </a:rPr>
              <a:t> </a:t>
            </a:r>
            <a:r>
              <a:rPr lang="en-US" altLang="en-US" sz="2600" dirty="0" err="1">
                <a:sym typeface="Symbol" pitchFamily="18" charset="2"/>
              </a:rPr>
              <a:t>những</a:t>
            </a:r>
            <a:r>
              <a:rPr lang="en-US" altLang="en-US" sz="2600" dirty="0">
                <a:sym typeface="Symbol" pitchFamily="18" charset="2"/>
              </a:rPr>
              <a:t> </a:t>
            </a:r>
            <a:r>
              <a:rPr lang="en-US" altLang="en-US" sz="2600" dirty="0" err="1">
                <a:sym typeface="Symbol" pitchFamily="18" charset="2"/>
              </a:rPr>
              <a:t>rủi</a:t>
            </a:r>
            <a:r>
              <a:rPr lang="en-US" altLang="en-US" sz="2600" dirty="0">
                <a:sym typeface="Symbol" pitchFamily="18" charset="2"/>
              </a:rPr>
              <a:t> </a:t>
            </a:r>
            <a:r>
              <a:rPr lang="en-US" altLang="en-US" sz="2600" dirty="0" err="1">
                <a:sym typeface="Symbol" pitchFamily="18" charset="2"/>
              </a:rPr>
              <a:t>ro</a:t>
            </a:r>
            <a:r>
              <a:rPr lang="en-US" altLang="en-US" sz="2600" dirty="0">
                <a:sym typeface="Symbol" pitchFamily="18" charset="2"/>
              </a:rPr>
              <a:t> </a:t>
            </a:r>
            <a:r>
              <a:rPr lang="en-US" altLang="en-US" sz="2600" dirty="0" err="1">
                <a:sym typeface="Symbol" pitchFamily="18" charset="2"/>
              </a:rPr>
              <a:t>quan</a:t>
            </a:r>
            <a:r>
              <a:rPr lang="en-US" altLang="en-US" sz="2600" dirty="0">
                <a:sym typeface="Symbol" pitchFamily="18" charset="2"/>
              </a:rPr>
              <a:t> </a:t>
            </a:r>
            <a:r>
              <a:rPr lang="en-US" altLang="en-US" sz="2600" dirty="0" err="1">
                <a:sym typeface="Symbol" pitchFamily="18" charset="2"/>
              </a:rPr>
              <a:t>trọng</a:t>
            </a:r>
            <a:r>
              <a:rPr lang="en-US" altLang="en-US" sz="2600" dirty="0">
                <a:sym typeface="Symbol" pitchFamily="18" charset="2"/>
              </a:rPr>
              <a:t> </a:t>
            </a:r>
            <a:r>
              <a:rPr lang="en-US" altLang="en-US" sz="2600" dirty="0" err="1">
                <a:sym typeface="Symbol" pitchFamily="18" charset="2"/>
              </a:rPr>
              <a:t>nhất</a:t>
            </a:r>
            <a:r>
              <a:rPr lang="en-US" altLang="en-US" sz="2600" dirty="0">
                <a:sym typeface="Symbol" pitchFamily="18" charset="2"/>
              </a:rPr>
              <a:t>  </a:t>
            </a:r>
            <a:r>
              <a:rPr lang="en-US" altLang="en-US" sz="2600" dirty="0" err="1">
                <a:sym typeface="Symbol" pitchFamily="18" charset="2"/>
              </a:rPr>
              <a:t>tránh</a:t>
            </a:r>
            <a:r>
              <a:rPr lang="en-US" altLang="en-US" sz="2600" dirty="0">
                <a:sym typeface="Symbol" pitchFamily="18" charset="2"/>
              </a:rPr>
              <a:t> </a:t>
            </a:r>
            <a:r>
              <a:rPr lang="en-US" altLang="en-US" sz="2600" dirty="0" err="1">
                <a:sym typeface="Symbol" pitchFamily="18" charset="2"/>
              </a:rPr>
              <a:t>được</a:t>
            </a:r>
            <a:r>
              <a:rPr lang="en-US" altLang="en-US" sz="2600" dirty="0">
                <a:sym typeface="Symbol" pitchFamily="18" charset="2"/>
              </a:rPr>
              <a:t> </a:t>
            </a:r>
            <a:r>
              <a:rPr lang="en-US" altLang="en-US" sz="2600" dirty="0" err="1">
                <a:sym typeface="Symbol" pitchFamily="18" charset="2"/>
              </a:rPr>
              <a:t>lãng</a:t>
            </a:r>
            <a:r>
              <a:rPr lang="en-US" altLang="en-US" sz="2600" dirty="0">
                <a:sym typeface="Symbol" pitchFamily="18" charset="2"/>
              </a:rPr>
              <a:t> </a:t>
            </a:r>
            <a:r>
              <a:rPr lang="en-US" altLang="en-US" sz="2600" dirty="0" err="1">
                <a:sym typeface="Symbol" pitchFamily="18" charset="2"/>
              </a:rPr>
              <a:t>phí</a:t>
            </a:r>
            <a:r>
              <a:rPr lang="en-US" altLang="en-US" sz="2600" dirty="0">
                <a:sym typeface="Symbol" pitchFamily="18" charset="2"/>
              </a:rPr>
              <a:t>, </a:t>
            </a:r>
            <a:r>
              <a:rPr lang="en-US" altLang="en-US" sz="2600" dirty="0" err="1">
                <a:sym typeface="Symbol" pitchFamily="18" charset="2"/>
              </a:rPr>
              <a:t>hỗ</a:t>
            </a:r>
            <a:r>
              <a:rPr lang="en-US" altLang="en-US" sz="2600" dirty="0">
                <a:sym typeface="Symbol" pitchFamily="18" charset="2"/>
              </a:rPr>
              <a:t> </a:t>
            </a:r>
            <a:r>
              <a:rPr lang="en-US" altLang="en-US" sz="2600" dirty="0" err="1">
                <a:sym typeface="Symbol" pitchFamily="18" charset="2"/>
              </a:rPr>
              <a:t>trợ</a:t>
            </a:r>
            <a:r>
              <a:rPr lang="en-US" altLang="en-US" sz="2600" dirty="0">
                <a:sym typeface="Symbol" pitchFamily="18" charset="2"/>
              </a:rPr>
              <a:t> </a:t>
            </a:r>
            <a:r>
              <a:rPr lang="en-US" altLang="en-US" sz="2600" dirty="0" err="1">
                <a:sym typeface="Symbol" pitchFamily="18" charset="2"/>
              </a:rPr>
              <a:t>vận</a:t>
            </a:r>
            <a:r>
              <a:rPr lang="en-US" altLang="en-US" sz="2600" dirty="0">
                <a:sym typeface="Symbol" pitchFamily="18" charset="2"/>
              </a:rPr>
              <a:t> </a:t>
            </a:r>
            <a:r>
              <a:rPr lang="en-US" altLang="en-US" sz="2600" dirty="0" err="1">
                <a:sym typeface="Symbol" pitchFamily="18" charset="2"/>
              </a:rPr>
              <a:t>hành</a:t>
            </a:r>
            <a:r>
              <a:rPr lang="en-US" altLang="en-US" sz="2600" dirty="0">
                <a:sym typeface="Symbol" pitchFamily="18" charset="2"/>
              </a:rPr>
              <a:t> </a:t>
            </a:r>
            <a:r>
              <a:rPr lang="en-US" altLang="en-US" sz="2600" dirty="0" err="1">
                <a:sym typeface="Symbol" pitchFamily="18" charset="2"/>
              </a:rPr>
              <a:t>thành</a:t>
            </a:r>
            <a:r>
              <a:rPr lang="en-US" altLang="en-US" sz="2600" dirty="0">
                <a:sym typeface="Symbol" pitchFamily="18" charset="2"/>
              </a:rPr>
              <a:t> </a:t>
            </a:r>
            <a:r>
              <a:rPr lang="en-US" altLang="en-US" sz="2600" dirty="0" err="1">
                <a:sym typeface="Symbol" pitchFamily="18" charset="2"/>
              </a:rPr>
              <a:t>công</a:t>
            </a:r>
            <a:endParaRPr lang="el-GR" altLang="en-US" sz="2600" dirty="0"/>
          </a:p>
        </p:txBody>
      </p:sp>
      <p:sp>
        <p:nvSpPr>
          <p:cNvPr id="1638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638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639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AB08A8BE-356E-4656-BABF-12CC07A1D53E}" type="slidenum">
              <a:rPr lang="en-US" altLang="en-US" sz="1200" smtClean="0"/>
              <a:pPr eaLnBrk="1" hangingPunct="1">
                <a:spcBef>
                  <a:spcPct val="0"/>
                </a:spcBef>
                <a:buClrTx/>
                <a:buSzTx/>
                <a:buFontTx/>
                <a:buNone/>
              </a:pPr>
              <a:t>14</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1" presetClass="entr" presetSubtype="1" fill="hold"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animEffect transition="in" filter="wheel(1)">
                                      <p:cBhvr>
                                        <p:cTn id="7" dur="2000"/>
                                        <p:tgtEl>
                                          <p:spTgt spid="1638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1" presetClass="entr" presetSubtype="1" fill="hold" nodeType="clickEffect">
                                  <p:stCondLst>
                                    <p:cond delay="0"/>
                                  </p:stCondLst>
                                  <p:childTnLst>
                                    <p:set>
                                      <p:cBhvr>
                                        <p:cTn id="11" dur="1" fill="hold">
                                          <p:stCondLst>
                                            <p:cond delay="0"/>
                                          </p:stCondLst>
                                        </p:cTn>
                                        <p:tgtEl>
                                          <p:spTgt spid="16387">
                                            <p:txEl>
                                              <p:pRg st="1" end="1"/>
                                            </p:txEl>
                                          </p:spTgt>
                                        </p:tgtEl>
                                        <p:attrNameLst>
                                          <p:attrName>style.visibility</p:attrName>
                                        </p:attrNameLst>
                                      </p:cBhvr>
                                      <p:to>
                                        <p:strVal val="visible"/>
                                      </p:to>
                                    </p:set>
                                    <p:animEffect transition="in" filter="wheel(1)">
                                      <p:cBhvr>
                                        <p:cTn id="12" dur="2000"/>
                                        <p:tgtEl>
                                          <p:spTgt spid="16387">
                                            <p:txEl>
                                              <p:pRg st="1" end="1"/>
                                            </p:txEl>
                                          </p:spTgt>
                                        </p:tgtEl>
                                      </p:cBhvr>
                                    </p:animEffect>
                                  </p:childTnLst>
                                </p:cTn>
                              </p:par>
                              <p:par>
                                <p:cTn id="13" presetID="21" presetClass="entr" presetSubtype="1" fill="hold" nodeType="withEffect">
                                  <p:stCondLst>
                                    <p:cond delay="0"/>
                                  </p:stCondLst>
                                  <p:childTnLst>
                                    <p:set>
                                      <p:cBhvr>
                                        <p:cTn id="14" dur="1" fill="hold">
                                          <p:stCondLst>
                                            <p:cond delay="0"/>
                                          </p:stCondLst>
                                        </p:cTn>
                                        <p:tgtEl>
                                          <p:spTgt spid="16387">
                                            <p:txEl>
                                              <p:pRg st="2" end="2"/>
                                            </p:txEl>
                                          </p:spTgt>
                                        </p:tgtEl>
                                        <p:attrNameLst>
                                          <p:attrName>style.visibility</p:attrName>
                                        </p:attrNameLst>
                                      </p:cBhvr>
                                      <p:to>
                                        <p:strVal val="visible"/>
                                      </p:to>
                                    </p:set>
                                    <p:animEffect transition="in" filter="wheel(1)">
                                      <p:cBhvr>
                                        <p:cTn id="15" dur="2000"/>
                                        <p:tgtEl>
                                          <p:spTgt spid="16387">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1" presetClass="entr" presetSubtype="1" fill="hold" nodeType="clickEffect">
                                  <p:stCondLst>
                                    <p:cond delay="0"/>
                                  </p:stCondLst>
                                  <p:childTnLst>
                                    <p:set>
                                      <p:cBhvr>
                                        <p:cTn id="19" dur="1" fill="hold">
                                          <p:stCondLst>
                                            <p:cond delay="0"/>
                                          </p:stCondLst>
                                        </p:cTn>
                                        <p:tgtEl>
                                          <p:spTgt spid="16387">
                                            <p:txEl>
                                              <p:pRg st="3" end="3"/>
                                            </p:txEl>
                                          </p:spTgt>
                                        </p:tgtEl>
                                        <p:attrNameLst>
                                          <p:attrName>style.visibility</p:attrName>
                                        </p:attrNameLst>
                                      </p:cBhvr>
                                      <p:to>
                                        <p:strVal val="visible"/>
                                      </p:to>
                                    </p:set>
                                    <p:animEffect transition="in" filter="wheel(1)">
                                      <p:cBhvr>
                                        <p:cTn id="20" dur="2000"/>
                                        <p:tgtEl>
                                          <p:spTgt spid="16387">
                                            <p:txEl>
                                              <p:pRg st="3" end="3"/>
                                            </p:txEl>
                                          </p:spTgt>
                                        </p:tgtEl>
                                      </p:cBhvr>
                                    </p:animEffect>
                                  </p:childTnLst>
                                </p:cTn>
                              </p:par>
                              <p:par>
                                <p:cTn id="21" presetID="21" presetClass="entr" presetSubtype="1" fill="hold" nodeType="withEffect">
                                  <p:stCondLst>
                                    <p:cond delay="0"/>
                                  </p:stCondLst>
                                  <p:childTnLst>
                                    <p:set>
                                      <p:cBhvr>
                                        <p:cTn id="22" dur="1" fill="hold">
                                          <p:stCondLst>
                                            <p:cond delay="0"/>
                                          </p:stCondLst>
                                        </p:cTn>
                                        <p:tgtEl>
                                          <p:spTgt spid="16387">
                                            <p:txEl>
                                              <p:pRg st="4" end="4"/>
                                            </p:txEl>
                                          </p:spTgt>
                                        </p:tgtEl>
                                        <p:attrNameLst>
                                          <p:attrName>style.visibility</p:attrName>
                                        </p:attrNameLst>
                                      </p:cBhvr>
                                      <p:to>
                                        <p:strVal val="visible"/>
                                      </p:to>
                                    </p:set>
                                    <p:animEffect transition="in" filter="wheel(1)">
                                      <p:cBhvr>
                                        <p:cTn id="23" dur="2000"/>
                                        <p:tgtEl>
                                          <p:spTgt spid="16387">
                                            <p:txEl>
                                              <p:pRg st="4" end="4"/>
                                            </p:txEl>
                                          </p:spTgt>
                                        </p:tgtEl>
                                      </p:cBhvr>
                                    </p:animEffect>
                                  </p:childTnLst>
                                </p:cTn>
                              </p:par>
                              <p:par>
                                <p:cTn id="24" presetID="21" presetClass="entr" presetSubtype="1" fill="hold" nodeType="withEffect">
                                  <p:stCondLst>
                                    <p:cond delay="0"/>
                                  </p:stCondLst>
                                  <p:childTnLst>
                                    <p:set>
                                      <p:cBhvr>
                                        <p:cTn id="25" dur="1" fill="hold">
                                          <p:stCondLst>
                                            <p:cond delay="0"/>
                                          </p:stCondLst>
                                        </p:cTn>
                                        <p:tgtEl>
                                          <p:spTgt spid="16387">
                                            <p:txEl>
                                              <p:pRg st="5" end="5"/>
                                            </p:txEl>
                                          </p:spTgt>
                                        </p:tgtEl>
                                        <p:attrNameLst>
                                          <p:attrName>style.visibility</p:attrName>
                                        </p:attrNameLst>
                                      </p:cBhvr>
                                      <p:to>
                                        <p:strVal val="visible"/>
                                      </p:to>
                                    </p:set>
                                    <p:animEffect transition="in" filter="wheel(1)">
                                      <p:cBhvr>
                                        <p:cTn id="26" dur="2000"/>
                                        <p:tgtEl>
                                          <p:spTgt spid="16387">
                                            <p:txEl>
                                              <p:pRg st="5" end="5"/>
                                            </p:txEl>
                                          </p:spTgt>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1" presetClass="entr" presetSubtype="1" fill="hold" nodeType="clickEffect">
                                  <p:stCondLst>
                                    <p:cond delay="0"/>
                                  </p:stCondLst>
                                  <p:childTnLst>
                                    <p:set>
                                      <p:cBhvr>
                                        <p:cTn id="30" dur="1" fill="hold">
                                          <p:stCondLst>
                                            <p:cond delay="0"/>
                                          </p:stCondLst>
                                        </p:cTn>
                                        <p:tgtEl>
                                          <p:spTgt spid="16387">
                                            <p:txEl>
                                              <p:pRg st="6" end="6"/>
                                            </p:txEl>
                                          </p:spTgt>
                                        </p:tgtEl>
                                        <p:attrNameLst>
                                          <p:attrName>style.visibility</p:attrName>
                                        </p:attrNameLst>
                                      </p:cBhvr>
                                      <p:to>
                                        <p:strVal val="visible"/>
                                      </p:to>
                                    </p:set>
                                    <p:animEffect transition="in" filter="wheel(1)">
                                      <p:cBhvr>
                                        <p:cTn id="31" dur="2000"/>
                                        <p:tgtEl>
                                          <p:spTgt spid="1638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altLang="en-US" sz="4000"/>
              <a:t>1.1.3.2 Thách thức đối với việc vận hành không có CS</a:t>
            </a:r>
          </a:p>
        </p:txBody>
      </p:sp>
      <p:sp>
        <p:nvSpPr>
          <p:cNvPr id="17411" name="Content Placeholder 2"/>
          <p:cNvSpPr>
            <a:spLocks noGrp="1"/>
          </p:cNvSpPr>
          <p:nvPr>
            <p:ph idx="1"/>
          </p:nvPr>
        </p:nvSpPr>
        <p:spPr/>
        <p:txBody>
          <a:bodyPr/>
          <a:lstStyle/>
          <a:p>
            <a:r>
              <a:rPr lang="en-US" altLang="en-US" sz="3200" dirty="0" err="1"/>
              <a:t>Xét</a:t>
            </a:r>
            <a:r>
              <a:rPr lang="en-US" altLang="en-US" sz="3200" dirty="0"/>
              <a:t> </a:t>
            </a:r>
            <a:r>
              <a:rPr lang="en-US" altLang="en-US" sz="3200" dirty="0" err="1"/>
              <a:t>ví</a:t>
            </a:r>
            <a:r>
              <a:rPr lang="en-US" altLang="en-US" sz="3200" dirty="0"/>
              <a:t> </a:t>
            </a:r>
            <a:r>
              <a:rPr lang="en-US" altLang="en-US" sz="3200" dirty="0" err="1"/>
              <a:t>dụ</a:t>
            </a:r>
            <a:r>
              <a:rPr lang="en-US" altLang="en-US" sz="3200" dirty="0"/>
              <a:t> 1: </a:t>
            </a:r>
            <a:r>
              <a:rPr lang="en-US" altLang="en-US" sz="3200" dirty="0" err="1"/>
              <a:t>Đua</a:t>
            </a:r>
            <a:r>
              <a:rPr lang="en-US" altLang="en-US" sz="3200" dirty="0"/>
              <a:t> </a:t>
            </a:r>
            <a:r>
              <a:rPr lang="en-US" altLang="en-US" sz="3200" dirty="0" err="1"/>
              <a:t>thuyền</a:t>
            </a:r>
            <a:endParaRPr lang="en-US" altLang="en-US" sz="3200" dirty="0"/>
          </a:p>
          <a:p>
            <a:pPr lvl="1"/>
            <a:r>
              <a:rPr lang="en-US" altLang="en-US" sz="2800" dirty="0"/>
              <a:t>Ai </a:t>
            </a:r>
            <a:r>
              <a:rPr lang="en-US" altLang="en-US" sz="2800" dirty="0" err="1"/>
              <a:t>cũng</a:t>
            </a:r>
            <a:r>
              <a:rPr lang="en-US" altLang="en-US" sz="2800" dirty="0"/>
              <a:t> </a:t>
            </a:r>
            <a:r>
              <a:rPr lang="en-US" altLang="en-US" sz="2800" dirty="0" err="1"/>
              <a:t>cố</a:t>
            </a:r>
            <a:r>
              <a:rPr lang="en-US" altLang="en-US" sz="2800" dirty="0"/>
              <a:t> </a:t>
            </a:r>
            <a:r>
              <a:rPr lang="en-US" altLang="en-US" sz="2800" dirty="0" err="1"/>
              <a:t>gắng</a:t>
            </a:r>
            <a:r>
              <a:rPr lang="en-US" altLang="en-US" sz="2800" dirty="0"/>
              <a:t> </a:t>
            </a:r>
            <a:r>
              <a:rPr lang="en-US" altLang="en-US" sz="2800" dirty="0" err="1"/>
              <a:t>chèo</a:t>
            </a:r>
            <a:r>
              <a:rPr lang="en-US" altLang="en-US" sz="2800" dirty="0"/>
              <a:t> </a:t>
            </a:r>
            <a:r>
              <a:rPr lang="en-US" altLang="en-US" sz="2800" dirty="0" err="1"/>
              <a:t>thuyền</a:t>
            </a:r>
            <a:r>
              <a:rPr lang="en-US" altLang="en-US" sz="2800" dirty="0"/>
              <a:t> </a:t>
            </a:r>
            <a:r>
              <a:rPr lang="en-US" altLang="en-US" sz="2800" dirty="0" err="1"/>
              <a:t>nhanh</a:t>
            </a:r>
            <a:r>
              <a:rPr lang="en-US" altLang="en-US" sz="2800" dirty="0"/>
              <a:t>, </a:t>
            </a:r>
            <a:r>
              <a:rPr lang="en-US" altLang="en-US" sz="2800" dirty="0" err="1"/>
              <a:t>tránh</a:t>
            </a:r>
            <a:r>
              <a:rPr lang="en-US" altLang="en-US" sz="2800" dirty="0"/>
              <a:t> </a:t>
            </a:r>
            <a:r>
              <a:rPr lang="en-US" altLang="en-US" sz="2800" dirty="0" err="1"/>
              <a:t>chướng</a:t>
            </a:r>
            <a:r>
              <a:rPr lang="en-US" altLang="en-US" sz="2800" dirty="0"/>
              <a:t> </a:t>
            </a:r>
            <a:r>
              <a:rPr lang="en-US" altLang="en-US" sz="2800" dirty="0" err="1"/>
              <a:t>ngại</a:t>
            </a:r>
            <a:r>
              <a:rPr lang="en-US" altLang="en-US" sz="2800" dirty="0"/>
              <a:t> </a:t>
            </a:r>
            <a:r>
              <a:rPr lang="en-US" altLang="en-US" sz="2800" dirty="0" err="1"/>
              <a:t>vật</a:t>
            </a:r>
            <a:r>
              <a:rPr lang="en-US" altLang="en-US" sz="2800" dirty="0"/>
              <a:t> </a:t>
            </a:r>
            <a:r>
              <a:rPr lang="en-US" altLang="en-US" sz="2800" dirty="0" err="1"/>
              <a:t>nhưng</a:t>
            </a:r>
            <a:r>
              <a:rPr lang="en-US" altLang="en-US" sz="2800" dirty="0"/>
              <a:t> </a:t>
            </a:r>
            <a:r>
              <a:rPr lang="en-US" altLang="en-US" sz="2800" dirty="0" err="1"/>
              <a:t>không</a:t>
            </a:r>
            <a:r>
              <a:rPr lang="en-US" altLang="en-US" sz="2800" dirty="0"/>
              <a:t> </a:t>
            </a:r>
            <a:r>
              <a:rPr lang="en-US" altLang="en-US" sz="2800" dirty="0" err="1"/>
              <a:t>phối</a:t>
            </a:r>
            <a:r>
              <a:rPr lang="en-US" altLang="en-US" sz="2800" dirty="0"/>
              <a:t> </a:t>
            </a:r>
            <a:r>
              <a:rPr lang="en-US" altLang="en-US" sz="2800" dirty="0" err="1"/>
              <a:t>hợp</a:t>
            </a:r>
            <a:r>
              <a:rPr lang="en-US" altLang="en-US" sz="2800" dirty="0"/>
              <a:t> </a:t>
            </a:r>
            <a:r>
              <a:rPr lang="en-US" altLang="en-US" sz="2800" dirty="0" err="1"/>
              <a:t>cùng</a:t>
            </a:r>
            <a:r>
              <a:rPr lang="en-US" altLang="en-US" sz="2800" dirty="0"/>
              <a:t> </a:t>
            </a:r>
            <a:r>
              <a:rPr lang="en-US" altLang="en-US" sz="2800" dirty="0" err="1"/>
              <a:t>nhau</a:t>
            </a:r>
            <a:endParaRPr lang="en-US" altLang="en-US" sz="2800" dirty="0"/>
          </a:p>
          <a:p>
            <a:pPr lvl="2"/>
            <a:r>
              <a:rPr lang="en-US" altLang="en-US" sz="2400" dirty="0">
                <a:sym typeface="Symbol" pitchFamily="18" charset="2"/>
              </a:rPr>
              <a:t></a:t>
            </a:r>
            <a:r>
              <a:rPr lang="en-US" altLang="en-US" sz="2400" dirty="0"/>
              <a:t> </a:t>
            </a:r>
            <a:r>
              <a:rPr lang="en-US" altLang="en-US" sz="2400" dirty="0" err="1"/>
              <a:t>Thuyền</a:t>
            </a:r>
            <a:r>
              <a:rPr lang="en-US" altLang="en-US" sz="2400" dirty="0"/>
              <a:t> </a:t>
            </a:r>
            <a:r>
              <a:rPr lang="en-US" altLang="en-US" sz="2400" dirty="0" err="1"/>
              <a:t>khó</a:t>
            </a:r>
            <a:r>
              <a:rPr lang="en-US" altLang="en-US" sz="2400" dirty="0"/>
              <a:t> </a:t>
            </a:r>
            <a:r>
              <a:rPr lang="en-US" altLang="en-US" sz="2400" dirty="0" err="1"/>
              <a:t>đi</a:t>
            </a:r>
            <a:r>
              <a:rPr lang="en-US" altLang="en-US" sz="2400" dirty="0"/>
              <a:t> </a:t>
            </a:r>
            <a:r>
              <a:rPr lang="en-US" altLang="en-US" sz="2400" dirty="0" err="1"/>
              <a:t>theo</a:t>
            </a:r>
            <a:r>
              <a:rPr lang="en-US" altLang="en-US" sz="2400" dirty="0"/>
              <a:t> </a:t>
            </a:r>
            <a:r>
              <a:rPr lang="en-US" altLang="en-US" sz="2400" dirty="0" err="1"/>
              <a:t>một</a:t>
            </a:r>
            <a:r>
              <a:rPr lang="en-US" altLang="en-US" sz="2400" dirty="0"/>
              <a:t> </a:t>
            </a:r>
            <a:r>
              <a:rPr lang="en-US" altLang="en-US" sz="2400" dirty="0" err="1"/>
              <a:t>hướng</a:t>
            </a:r>
            <a:r>
              <a:rPr lang="en-US" altLang="en-US" sz="2400" dirty="0"/>
              <a:t> </a:t>
            </a:r>
            <a:r>
              <a:rPr lang="en-US" altLang="en-US" sz="2400" dirty="0" err="1"/>
              <a:t>thẳng</a:t>
            </a:r>
            <a:r>
              <a:rPr lang="en-US" altLang="en-US" sz="2400" dirty="0"/>
              <a:t> </a:t>
            </a:r>
            <a:r>
              <a:rPr lang="en-US" altLang="en-US" sz="2400" dirty="0" err="1"/>
              <a:t>tới</a:t>
            </a:r>
            <a:r>
              <a:rPr lang="en-US" altLang="en-US" sz="2400" dirty="0"/>
              <a:t> </a:t>
            </a:r>
            <a:r>
              <a:rPr lang="en-US" altLang="en-US" sz="2400" dirty="0" err="1"/>
              <a:t>đích</a:t>
            </a:r>
            <a:endParaRPr lang="en-US" altLang="en-US" sz="2400" dirty="0"/>
          </a:p>
          <a:p>
            <a:pPr lvl="1"/>
            <a:r>
              <a:rPr lang="en-US" altLang="en-US" sz="2800" dirty="0">
                <a:sym typeface="Symbol" pitchFamily="18" charset="2"/>
              </a:rPr>
              <a:t> </a:t>
            </a:r>
            <a:r>
              <a:rPr lang="en-US" altLang="en-US" sz="2800" dirty="0" err="1">
                <a:sym typeface="Symbol" pitchFamily="18" charset="2"/>
              </a:rPr>
              <a:t>cần</a:t>
            </a:r>
            <a:r>
              <a:rPr lang="en-US" altLang="en-US" sz="2800" dirty="0">
                <a:sym typeface="Symbol" pitchFamily="18" charset="2"/>
              </a:rPr>
              <a:t> </a:t>
            </a:r>
            <a:r>
              <a:rPr lang="en-US" altLang="en-US" sz="2800" dirty="0" err="1">
                <a:sym typeface="Symbol" pitchFamily="18" charset="2"/>
              </a:rPr>
              <a:t>sự</a:t>
            </a:r>
            <a:r>
              <a:rPr lang="en-US" altLang="en-US" sz="2800" dirty="0">
                <a:sym typeface="Symbol" pitchFamily="18" charset="2"/>
              </a:rPr>
              <a:t> </a:t>
            </a:r>
            <a:r>
              <a:rPr lang="en-US" altLang="en-US" sz="2800" dirty="0" err="1">
                <a:sym typeface="Symbol" pitchFamily="18" charset="2"/>
              </a:rPr>
              <a:t>chỉ</a:t>
            </a:r>
            <a:r>
              <a:rPr lang="en-US" altLang="en-US" sz="2800" dirty="0">
                <a:sym typeface="Symbol" pitchFamily="18" charset="2"/>
              </a:rPr>
              <a:t> </a:t>
            </a:r>
            <a:r>
              <a:rPr lang="en-US" altLang="en-US" sz="2800" dirty="0" err="1">
                <a:sym typeface="Symbol" pitchFamily="18" charset="2"/>
              </a:rPr>
              <a:t>đạo</a:t>
            </a:r>
            <a:r>
              <a:rPr lang="en-US" altLang="en-US" sz="2800" dirty="0">
                <a:sym typeface="Symbol" pitchFamily="18" charset="2"/>
              </a:rPr>
              <a:t> </a:t>
            </a:r>
            <a:r>
              <a:rPr lang="en-US" altLang="en-US" sz="2800" dirty="0" err="1">
                <a:sym typeface="Symbol" pitchFamily="18" charset="2"/>
              </a:rPr>
              <a:t>thống</a:t>
            </a:r>
            <a:r>
              <a:rPr lang="en-US" altLang="en-US" sz="2800" dirty="0">
                <a:sym typeface="Symbol" pitchFamily="18" charset="2"/>
              </a:rPr>
              <a:t> </a:t>
            </a:r>
            <a:r>
              <a:rPr lang="en-US" altLang="en-US" sz="2800" dirty="0" err="1">
                <a:sym typeface="Symbol" pitchFamily="18" charset="2"/>
              </a:rPr>
              <a:t>nhất</a:t>
            </a:r>
            <a:endParaRPr lang="en-US" altLang="en-US" sz="2800" dirty="0">
              <a:sym typeface="Symbol" pitchFamily="18" charset="2"/>
            </a:endParaRPr>
          </a:p>
          <a:p>
            <a:pPr lvl="2"/>
            <a:r>
              <a:rPr lang="en-US" altLang="en-US" sz="2400" dirty="0" err="1">
                <a:sym typeface="Symbol" pitchFamily="18" charset="2"/>
              </a:rPr>
              <a:t>Đi</a:t>
            </a:r>
            <a:r>
              <a:rPr lang="en-US" altLang="en-US" sz="2400" dirty="0">
                <a:sym typeface="Symbol" pitchFamily="18" charset="2"/>
              </a:rPr>
              <a:t> </a:t>
            </a:r>
            <a:r>
              <a:rPr lang="en-US" altLang="en-US" sz="2400" dirty="0" err="1">
                <a:sym typeface="Symbol" pitchFamily="18" charset="2"/>
              </a:rPr>
              <a:t>đúng</a:t>
            </a:r>
            <a:r>
              <a:rPr lang="en-US" altLang="en-US" sz="2400" dirty="0">
                <a:sym typeface="Symbol" pitchFamily="18" charset="2"/>
              </a:rPr>
              <a:t> </a:t>
            </a:r>
            <a:r>
              <a:rPr lang="en-US" altLang="en-US" sz="2400" dirty="0" err="1">
                <a:sym typeface="Symbol" pitchFamily="18" charset="2"/>
              </a:rPr>
              <a:t>đường</a:t>
            </a:r>
            <a:endParaRPr lang="en-US" altLang="en-US" sz="2400" dirty="0">
              <a:sym typeface="Symbol" pitchFamily="18" charset="2"/>
            </a:endParaRPr>
          </a:p>
          <a:p>
            <a:pPr lvl="2"/>
            <a:r>
              <a:rPr lang="en-US" altLang="en-US" sz="2400" dirty="0" err="1">
                <a:sym typeface="Symbol" pitchFamily="18" charset="2"/>
              </a:rPr>
              <a:t>Mọi</a:t>
            </a:r>
            <a:r>
              <a:rPr lang="en-US" altLang="en-US" sz="2400" dirty="0">
                <a:sym typeface="Symbol" pitchFamily="18" charset="2"/>
              </a:rPr>
              <a:t> </a:t>
            </a:r>
            <a:r>
              <a:rPr lang="en-US" altLang="en-US" sz="2400" dirty="0" err="1">
                <a:sym typeface="Symbol" pitchFamily="18" charset="2"/>
              </a:rPr>
              <a:t>người</a:t>
            </a:r>
            <a:r>
              <a:rPr lang="en-US" altLang="en-US" sz="2400" dirty="0">
                <a:sym typeface="Symbol" pitchFamily="18" charset="2"/>
              </a:rPr>
              <a:t> </a:t>
            </a:r>
            <a:r>
              <a:rPr lang="en-US" altLang="en-US" sz="2400" dirty="0" err="1">
                <a:sym typeface="Symbol" pitchFamily="18" charset="2"/>
              </a:rPr>
              <a:t>thực</a:t>
            </a:r>
            <a:r>
              <a:rPr lang="en-US" altLang="en-US" sz="2400" dirty="0">
                <a:sym typeface="Symbol" pitchFamily="18" charset="2"/>
              </a:rPr>
              <a:t> </a:t>
            </a:r>
            <a:r>
              <a:rPr lang="en-US" altLang="en-US" sz="2400" dirty="0" err="1">
                <a:sym typeface="Symbol" pitchFamily="18" charset="2"/>
              </a:rPr>
              <a:t>hiện</a:t>
            </a:r>
            <a:r>
              <a:rPr lang="en-US" altLang="en-US" sz="2400" dirty="0">
                <a:sym typeface="Symbol" pitchFamily="18" charset="2"/>
              </a:rPr>
              <a:t> </a:t>
            </a:r>
            <a:r>
              <a:rPr lang="en-US" altLang="en-US" sz="2400" dirty="0" err="1"/>
              <a:t>cùng</a:t>
            </a:r>
            <a:r>
              <a:rPr lang="en-US" altLang="en-US" sz="2400" dirty="0"/>
              <a:t> </a:t>
            </a:r>
            <a:r>
              <a:rPr lang="en-US" altLang="en-US" sz="2400" dirty="0" err="1"/>
              <a:t>một</a:t>
            </a:r>
            <a:r>
              <a:rPr lang="en-US" altLang="en-US" sz="2400" dirty="0"/>
              <a:t> </a:t>
            </a:r>
            <a:r>
              <a:rPr lang="en-US" altLang="en-US" sz="2400" dirty="0" err="1"/>
              <a:t>lúc</a:t>
            </a:r>
            <a:r>
              <a:rPr lang="en-US" altLang="en-US" sz="2400" dirty="0"/>
              <a:t>, </a:t>
            </a:r>
            <a:r>
              <a:rPr lang="en-US" altLang="en-US" sz="2400" dirty="0" err="1"/>
              <a:t>cùng</a:t>
            </a:r>
            <a:r>
              <a:rPr lang="en-US" altLang="en-US" sz="2400" dirty="0"/>
              <a:t> </a:t>
            </a:r>
            <a:r>
              <a:rPr lang="en-US" altLang="en-US" sz="2400" dirty="0" err="1"/>
              <a:t>một</a:t>
            </a:r>
            <a:r>
              <a:rPr lang="en-US" altLang="en-US" sz="2400" dirty="0"/>
              <a:t> </a:t>
            </a:r>
            <a:r>
              <a:rPr lang="en-US" altLang="en-US" sz="2400" dirty="0" err="1"/>
              <a:t>lực</a:t>
            </a:r>
            <a:endParaRPr lang="en-US" altLang="en-US" sz="2400" dirty="0"/>
          </a:p>
          <a:p>
            <a:pPr lvl="2"/>
            <a:r>
              <a:rPr lang="en-US" altLang="en-US" sz="2400" dirty="0" err="1"/>
              <a:t>Chèo</a:t>
            </a:r>
            <a:r>
              <a:rPr lang="en-US" altLang="en-US" sz="2400" dirty="0"/>
              <a:t> </a:t>
            </a:r>
            <a:r>
              <a:rPr lang="en-US" altLang="en-US" sz="2400" dirty="0" err="1"/>
              <a:t>nhịp</a:t>
            </a:r>
            <a:r>
              <a:rPr lang="en-US" altLang="en-US" sz="2400" dirty="0"/>
              <a:t> </a:t>
            </a:r>
            <a:r>
              <a:rPr lang="en-US" altLang="en-US" sz="2400" dirty="0" err="1"/>
              <a:t>nhàng</a:t>
            </a:r>
            <a:endParaRPr lang="en-US" altLang="en-US" sz="2400" dirty="0"/>
          </a:p>
          <a:p>
            <a:pPr lvl="1"/>
            <a:endParaRPr lang="en-US" altLang="en-US" dirty="0"/>
          </a:p>
        </p:txBody>
      </p:sp>
      <p:sp>
        <p:nvSpPr>
          <p:cNvPr id="1741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741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741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57AA0AAC-7D07-4DE8-AA46-4D0AF35883E1}" type="slidenum">
              <a:rPr lang="en-US" altLang="en-US" sz="1200" smtClean="0"/>
              <a:pPr eaLnBrk="1" hangingPunct="1">
                <a:spcBef>
                  <a:spcPct val="0"/>
                </a:spcBef>
                <a:buClrTx/>
                <a:buSzTx/>
                <a:buFontTx/>
                <a:buNone/>
              </a:pPr>
              <a:t>15</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Effect transition="in" filter="barn(inVertical)">
                                      <p:cBhvr>
                                        <p:cTn id="7" dur="500"/>
                                        <p:tgtEl>
                                          <p:spTgt spid="174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7411">
                                            <p:txEl>
                                              <p:pRg st="1" end="1"/>
                                            </p:txEl>
                                          </p:spTgt>
                                        </p:tgtEl>
                                        <p:attrNameLst>
                                          <p:attrName>style.visibility</p:attrName>
                                        </p:attrNameLst>
                                      </p:cBhvr>
                                      <p:to>
                                        <p:strVal val="visible"/>
                                      </p:to>
                                    </p:set>
                                    <p:animEffect transition="in" filter="barn(inVertical)">
                                      <p:cBhvr>
                                        <p:cTn id="12" dur="500"/>
                                        <p:tgtEl>
                                          <p:spTgt spid="174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7411">
                                            <p:txEl>
                                              <p:pRg st="2" end="2"/>
                                            </p:txEl>
                                          </p:spTgt>
                                        </p:tgtEl>
                                        <p:attrNameLst>
                                          <p:attrName>style.visibility</p:attrName>
                                        </p:attrNameLst>
                                      </p:cBhvr>
                                      <p:to>
                                        <p:strVal val="visible"/>
                                      </p:to>
                                    </p:set>
                                    <p:animEffect transition="in" filter="barn(inVertical)">
                                      <p:cBhvr>
                                        <p:cTn id="17" dur="500"/>
                                        <p:tgtEl>
                                          <p:spTgt spid="174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7411">
                                            <p:txEl>
                                              <p:pRg st="3" end="3"/>
                                            </p:txEl>
                                          </p:spTgt>
                                        </p:tgtEl>
                                        <p:attrNameLst>
                                          <p:attrName>style.visibility</p:attrName>
                                        </p:attrNameLst>
                                      </p:cBhvr>
                                      <p:to>
                                        <p:strVal val="visible"/>
                                      </p:to>
                                    </p:set>
                                    <p:animEffect transition="in" filter="barn(inVertical)">
                                      <p:cBhvr>
                                        <p:cTn id="22" dur="500"/>
                                        <p:tgtEl>
                                          <p:spTgt spid="174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17411">
                                            <p:txEl>
                                              <p:pRg st="4" end="4"/>
                                            </p:txEl>
                                          </p:spTgt>
                                        </p:tgtEl>
                                        <p:attrNameLst>
                                          <p:attrName>style.visibility</p:attrName>
                                        </p:attrNameLst>
                                      </p:cBhvr>
                                      <p:to>
                                        <p:strVal val="visible"/>
                                      </p:to>
                                    </p:set>
                                    <p:animEffect transition="in" filter="barn(inVertical)">
                                      <p:cBhvr>
                                        <p:cTn id="27" dur="500"/>
                                        <p:tgtEl>
                                          <p:spTgt spid="17411">
                                            <p:txEl>
                                              <p:pRg st="4" end="4"/>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17411">
                                            <p:txEl>
                                              <p:pRg st="5" end="5"/>
                                            </p:txEl>
                                          </p:spTgt>
                                        </p:tgtEl>
                                        <p:attrNameLst>
                                          <p:attrName>style.visibility</p:attrName>
                                        </p:attrNameLst>
                                      </p:cBhvr>
                                      <p:to>
                                        <p:strVal val="visible"/>
                                      </p:to>
                                    </p:set>
                                    <p:animEffect transition="in" filter="barn(inVertical)">
                                      <p:cBhvr>
                                        <p:cTn id="30" dur="500"/>
                                        <p:tgtEl>
                                          <p:spTgt spid="17411">
                                            <p:txEl>
                                              <p:pRg st="5" end="5"/>
                                            </p:txEl>
                                          </p:spTgt>
                                        </p:tgtEl>
                                      </p:cBhvr>
                                    </p:animEffect>
                                  </p:childTnLst>
                                </p:cTn>
                              </p:par>
                              <p:par>
                                <p:cTn id="31" presetID="16" presetClass="entr" presetSubtype="21" fill="hold" nodeType="withEffect">
                                  <p:stCondLst>
                                    <p:cond delay="0"/>
                                  </p:stCondLst>
                                  <p:childTnLst>
                                    <p:set>
                                      <p:cBhvr>
                                        <p:cTn id="32" dur="1" fill="hold">
                                          <p:stCondLst>
                                            <p:cond delay="0"/>
                                          </p:stCondLst>
                                        </p:cTn>
                                        <p:tgtEl>
                                          <p:spTgt spid="17411">
                                            <p:txEl>
                                              <p:pRg st="6" end="6"/>
                                            </p:txEl>
                                          </p:spTgt>
                                        </p:tgtEl>
                                        <p:attrNameLst>
                                          <p:attrName>style.visibility</p:attrName>
                                        </p:attrNameLst>
                                      </p:cBhvr>
                                      <p:to>
                                        <p:strVal val="visible"/>
                                      </p:to>
                                    </p:set>
                                    <p:animEffect transition="in" filter="barn(inVertical)">
                                      <p:cBhvr>
                                        <p:cTn id="33" dur="500"/>
                                        <p:tgtEl>
                                          <p:spTgt spid="174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altLang="en-US" sz="4000"/>
              <a:t>1.1.3.2 Thách thức đối với việc vận hành không có CS (..)</a:t>
            </a:r>
          </a:p>
        </p:txBody>
      </p:sp>
      <p:sp>
        <p:nvSpPr>
          <p:cNvPr id="18435" name="Content Placeholder 2"/>
          <p:cNvSpPr>
            <a:spLocks noGrp="1"/>
          </p:cNvSpPr>
          <p:nvPr>
            <p:ph idx="1"/>
          </p:nvPr>
        </p:nvSpPr>
        <p:spPr/>
        <p:txBody>
          <a:bodyPr/>
          <a:lstStyle/>
          <a:p>
            <a:r>
              <a:rPr lang="en-US" altLang="en-US" sz="3200" dirty="0" err="1"/>
              <a:t>Ví</a:t>
            </a:r>
            <a:r>
              <a:rPr lang="en-US" altLang="en-US" sz="3200" dirty="0"/>
              <a:t> </a:t>
            </a:r>
            <a:r>
              <a:rPr lang="en-US" altLang="en-US" sz="3200" dirty="0" err="1"/>
              <a:t>dụ</a:t>
            </a:r>
            <a:r>
              <a:rPr lang="en-US" altLang="en-US" sz="3200" dirty="0"/>
              <a:t> 2: </a:t>
            </a:r>
            <a:r>
              <a:rPr lang="en-US" altLang="en-US" sz="3200" dirty="0" err="1"/>
              <a:t>Kế</a:t>
            </a:r>
            <a:r>
              <a:rPr lang="en-US" altLang="en-US" sz="3200" dirty="0"/>
              <a:t> </a:t>
            </a:r>
            <a:r>
              <a:rPr lang="en-US" altLang="en-US" sz="3200" dirty="0" err="1"/>
              <a:t>toán</a:t>
            </a:r>
            <a:endParaRPr lang="en-US" altLang="en-US" sz="3200" dirty="0"/>
          </a:p>
          <a:p>
            <a:pPr lvl="1"/>
            <a:r>
              <a:rPr lang="en-US" altLang="en-US" sz="2800" dirty="0" err="1"/>
              <a:t>Không</a:t>
            </a:r>
            <a:r>
              <a:rPr lang="en-US" altLang="en-US" sz="2800" dirty="0"/>
              <a:t> </a:t>
            </a:r>
            <a:r>
              <a:rPr lang="en-US" altLang="en-US" sz="2800" dirty="0" err="1"/>
              <a:t>truy</a:t>
            </a:r>
            <a:r>
              <a:rPr lang="en-US" altLang="en-US" sz="2800" dirty="0"/>
              <a:t> </a:t>
            </a:r>
            <a:r>
              <a:rPr lang="en-US" altLang="en-US" sz="2800" dirty="0" err="1"/>
              <a:t>nhập</a:t>
            </a:r>
            <a:r>
              <a:rPr lang="en-US" altLang="en-US" sz="2800" dirty="0"/>
              <a:t> </a:t>
            </a:r>
            <a:r>
              <a:rPr lang="en-US" altLang="en-US" sz="2800" dirty="0" err="1"/>
              <a:t>được</a:t>
            </a:r>
            <a:r>
              <a:rPr lang="en-US" altLang="en-US" sz="2800" dirty="0"/>
              <a:t> </a:t>
            </a:r>
            <a:r>
              <a:rPr lang="en-US" altLang="en-US" sz="2800" dirty="0" err="1"/>
              <a:t>hệ</a:t>
            </a:r>
            <a:r>
              <a:rPr lang="en-US" altLang="en-US" sz="2800" dirty="0"/>
              <a:t> </a:t>
            </a:r>
            <a:r>
              <a:rPr lang="en-US" altLang="en-US" sz="2800" dirty="0" err="1"/>
              <a:t>thống</a:t>
            </a:r>
            <a:r>
              <a:rPr lang="en-US" altLang="en-US" sz="2800" dirty="0"/>
              <a:t> </a:t>
            </a:r>
            <a:r>
              <a:rPr lang="en-US" altLang="en-US" sz="2800" dirty="0" err="1"/>
              <a:t>thông</a:t>
            </a:r>
            <a:r>
              <a:rPr lang="en-US" altLang="en-US" sz="2800" dirty="0"/>
              <a:t> tin </a:t>
            </a:r>
            <a:r>
              <a:rPr lang="en-US" altLang="en-US" sz="2800" dirty="0" err="1"/>
              <a:t>hoặc</a:t>
            </a:r>
            <a:r>
              <a:rPr lang="en-US" altLang="en-US" sz="2800" dirty="0"/>
              <a:t> </a:t>
            </a:r>
            <a:r>
              <a:rPr lang="en-US" altLang="en-US" sz="2800" dirty="0" err="1"/>
              <a:t>bảng</a:t>
            </a:r>
            <a:r>
              <a:rPr lang="en-US" altLang="en-US" sz="2800" dirty="0"/>
              <a:t> </a:t>
            </a:r>
            <a:r>
              <a:rPr lang="en-US" altLang="en-US" sz="2800" dirty="0" err="1"/>
              <a:t>lương</a:t>
            </a:r>
            <a:endParaRPr lang="en-US" altLang="en-US" sz="2800" dirty="0"/>
          </a:p>
          <a:p>
            <a:pPr lvl="2"/>
            <a:r>
              <a:rPr lang="en-US" altLang="en-US" sz="2400" dirty="0">
                <a:sym typeface="Symbol" pitchFamily="18" charset="2"/>
              </a:rPr>
              <a:t></a:t>
            </a:r>
            <a:r>
              <a:rPr lang="en-US" altLang="en-US" sz="2400" dirty="0"/>
              <a:t> </a:t>
            </a:r>
            <a:r>
              <a:rPr lang="en-US" altLang="en-US" sz="2400" dirty="0" err="1"/>
              <a:t>Không</a:t>
            </a:r>
            <a:r>
              <a:rPr lang="en-US" altLang="en-US" sz="2400" dirty="0"/>
              <a:t> </a:t>
            </a:r>
            <a:r>
              <a:rPr lang="en-US" altLang="en-US" sz="2400" dirty="0" err="1"/>
              <a:t>trả</a:t>
            </a:r>
            <a:r>
              <a:rPr lang="en-US" altLang="en-US" sz="2400" dirty="0"/>
              <a:t> </a:t>
            </a:r>
            <a:r>
              <a:rPr lang="en-US" altLang="en-US" sz="2400" dirty="0" err="1"/>
              <a:t>lương</a:t>
            </a:r>
            <a:r>
              <a:rPr lang="en-US" altLang="en-US" sz="2400" dirty="0"/>
              <a:t> </a:t>
            </a:r>
            <a:r>
              <a:rPr lang="en-US" altLang="en-US" sz="2400" dirty="0" err="1"/>
              <a:t>được</a:t>
            </a:r>
            <a:endParaRPr lang="en-US" altLang="en-US" sz="2400" dirty="0"/>
          </a:p>
          <a:p>
            <a:pPr lvl="1"/>
            <a:r>
              <a:rPr lang="en-US" altLang="en-US" sz="2800" dirty="0" err="1">
                <a:sym typeface="Symbol" pitchFamily="18" charset="2"/>
              </a:rPr>
              <a:t>Nếu</a:t>
            </a:r>
            <a:r>
              <a:rPr lang="en-US" altLang="en-US" sz="2800" dirty="0">
                <a:sym typeface="Symbol" pitchFamily="18" charset="2"/>
              </a:rPr>
              <a:t> </a:t>
            </a:r>
            <a:r>
              <a:rPr lang="en-US" altLang="en-US" sz="2800" dirty="0" err="1">
                <a:sym typeface="Symbol" pitchFamily="18" charset="2"/>
              </a:rPr>
              <a:t>có</a:t>
            </a:r>
            <a:r>
              <a:rPr lang="en-US" altLang="en-US" sz="2800" dirty="0">
                <a:sym typeface="Symbol" pitchFamily="18" charset="2"/>
              </a:rPr>
              <a:t> CS: </a:t>
            </a:r>
            <a:r>
              <a:rPr lang="en-US" altLang="en-US" sz="2800" dirty="0" err="1"/>
              <a:t>hệ</a:t>
            </a:r>
            <a:r>
              <a:rPr lang="en-US" altLang="en-US" sz="2800" dirty="0"/>
              <a:t> </a:t>
            </a:r>
            <a:r>
              <a:rPr lang="en-US" altLang="en-US" sz="2800" dirty="0" err="1"/>
              <a:t>thống</a:t>
            </a:r>
            <a:r>
              <a:rPr lang="en-US" altLang="en-US" sz="2800" dirty="0"/>
              <a:t> </a:t>
            </a:r>
            <a:r>
              <a:rPr lang="en-US" altLang="en-US" sz="2800" dirty="0" err="1"/>
              <a:t>kế</a:t>
            </a:r>
            <a:r>
              <a:rPr lang="en-US" altLang="en-US" sz="2800" dirty="0"/>
              <a:t> </a:t>
            </a:r>
            <a:r>
              <a:rPr lang="en-US" altLang="en-US" sz="2800" dirty="0" err="1"/>
              <a:t>toán</a:t>
            </a:r>
            <a:r>
              <a:rPr lang="en-US" altLang="en-US" sz="2800" dirty="0"/>
              <a:t> </a:t>
            </a:r>
            <a:r>
              <a:rPr lang="en-US" altLang="en-US" sz="2800" dirty="0" err="1"/>
              <a:t>bị</a:t>
            </a:r>
            <a:r>
              <a:rPr lang="en-US" altLang="en-US" sz="2800" dirty="0"/>
              <a:t> </a:t>
            </a:r>
            <a:r>
              <a:rPr lang="en-US" altLang="en-US" sz="2800" dirty="0" err="1"/>
              <a:t>ngừng</a:t>
            </a:r>
            <a:r>
              <a:rPr lang="en-US" altLang="en-US" sz="2800" dirty="0"/>
              <a:t> </a:t>
            </a:r>
            <a:r>
              <a:rPr lang="en-US" altLang="en-US" sz="2800" dirty="0" err="1"/>
              <a:t>hoạt</a:t>
            </a:r>
            <a:r>
              <a:rPr lang="en-US" altLang="en-US" sz="2800" dirty="0"/>
              <a:t> </a:t>
            </a:r>
            <a:r>
              <a:rPr lang="en-US" altLang="en-US" sz="2800" dirty="0" err="1"/>
              <a:t>động</a:t>
            </a:r>
            <a:r>
              <a:rPr lang="en-US" altLang="en-US" sz="2800" dirty="0"/>
              <a:t> </a:t>
            </a:r>
            <a:r>
              <a:rPr lang="en-US" altLang="en-US" sz="2800" dirty="0" err="1"/>
              <a:t>thì</a:t>
            </a:r>
            <a:r>
              <a:rPr lang="en-US" altLang="en-US" sz="2800" dirty="0"/>
              <a:t> </a:t>
            </a:r>
            <a:r>
              <a:rPr lang="en-US" altLang="en-US" sz="2800" dirty="0" err="1"/>
              <a:t>thực</a:t>
            </a:r>
            <a:r>
              <a:rPr lang="en-US" altLang="en-US" sz="2800" dirty="0"/>
              <a:t> </a:t>
            </a:r>
            <a:r>
              <a:rPr lang="en-US" altLang="en-US" sz="2800" dirty="0" err="1"/>
              <a:t>hiện</a:t>
            </a:r>
            <a:r>
              <a:rPr lang="en-US" altLang="en-US" sz="2800" dirty="0"/>
              <a:t> </a:t>
            </a:r>
            <a:r>
              <a:rPr lang="en-US" altLang="en-US" sz="2800" dirty="0" err="1"/>
              <a:t>phục</a:t>
            </a:r>
            <a:r>
              <a:rPr lang="en-US" altLang="en-US" sz="2800" dirty="0"/>
              <a:t> </a:t>
            </a:r>
            <a:r>
              <a:rPr lang="en-US" altLang="en-US" sz="2800" dirty="0" err="1"/>
              <a:t>hồi</a:t>
            </a:r>
            <a:r>
              <a:rPr lang="en-US" altLang="en-US" sz="2800" dirty="0"/>
              <a:t> </a:t>
            </a:r>
            <a:r>
              <a:rPr lang="en-US" altLang="en-US" sz="2800" dirty="0" err="1"/>
              <a:t>hệ</a:t>
            </a:r>
            <a:r>
              <a:rPr lang="en-US" altLang="en-US" sz="2800" dirty="0"/>
              <a:t> </a:t>
            </a:r>
            <a:r>
              <a:rPr lang="en-US" altLang="en-US" sz="2800" dirty="0" err="1"/>
              <a:t>thống</a:t>
            </a:r>
            <a:endParaRPr lang="en-US" altLang="en-US" sz="2800" dirty="0"/>
          </a:p>
          <a:p>
            <a:pPr lvl="2"/>
            <a:r>
              <a:rPr lang="en-US" altLang="en-US" sz="2400" dirty="0">
                <a:sym typeface="Symbol" pitchFamily="18" charset="2"/>
              </a:rPr>
              <a:t></a:t>
            </a:r>
            <a:r>
              <a:rPr lang="en-US" altLang="en-US" sz="2400" dirty="0"/>
              <a:t> </a:t>
            </a:r>
            <a:r>
              <a:rPr lang="en-US" altLang="en-US" sz="2400" dirty="0" err="1"/>
              <a:t>Trả</a:t>
            </a:r>
            <a:r>
              <a:rPr lang="en-US" altLang="en-US" sz="2400" dirty="0"/>
              <a:t> </a:t>
            </a:r>
            <a:r>
              <a:rPr lang="en-US" altLang="en-US" sz="2400" dirty="0" err="1"/>
              <a:t>lương</a:t>
            </a:r>
            <a:r>
              <a:rPr lang="en-US" altLang="en-US" sz="2400" dirty="0"/>
              <a:t> </a:t>
            </a:r>
            <a:r>
              <a:rPr lang="en-US" altLang="en-US" sz="2400" dirty="0" err="1"/>
              <a:t>bình</a:t>
            </a:r>
            <a:r>
              <a:rPr lang="en-US" altLang="en-US" sz="2400" dirty="0"/>
              <a:t> </a:t>
            </a:r>
            <a:r>
              <a:rPr lang="en-US" altLang="en-US" sz="2400" dirty="0" err="1"/>
              <a:t>thường</a:t>
            </a:r>
            <a:endParaRPr lang="en-US" altLang="en-US" sz="2400" dirty="0"/>
          </a:p>
        </p:txBody>
      </p:sp>
      <p:sp>
        <p:nvSpPr>
          <p:cNvPr id="1843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843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843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A5245AD-6B4B-499C-B1B9-E8553B5233BD}" type="slidenum">
              <a:rPr lang="en-US" altLang="en-US" sz="1200" smtClean="0"/>
              <a:pPr eaLnBrk="1" hangingPunct="1">
                <a:spcBef>
                  <a:spcPct val="0"/>
                </a:spcBef>
                <a:buClrTx/>
                <a:buSzTx/>
                <a:buFontTx/>
                <a:buNone/>
              </a:pPr>
              <a:t>16</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435">
                                            <p:txEl>
                                              <p:pRg st="0" end="0"/>
                                            </p:txEl>
                                          </p:spTgt>
                                        </p:tgtEl>
                                        <p:attrNameLst>
                                          <p:attrName>style.visibility</p:attrName>
                                        </p:attrNameLst>
                                      </p:cBhvr>
                                      <p:to>
                                        <p:strVal val="visible"/>
                                      </p:to>
                                    </p:set>
                                    <p:anim calcmode="lin" valueType="num">
                                      <p:cBhvr additive="base">
                                        <p:cTn id="7" dur="500" fill="hold"/>
                                        <p:tgtEl>
                                          <p:spTgt spid="1843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843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8435">
                                            <p:txEl>
                                              <p:pRg st="1" end="1"/>
                                            </p:txEl>
                                          </p:spTgt>
                                        </p:tgtEl>
                                        <p:attrNameLst>
                                          <p:attrName>style.visibility</p:attrName>
                                        </p:attrNameLst>
                                      </p:cBhvr>
                                      <p:to>
                                        <p:strVal val="visible"/>
                                      </p:to>
                                    </p:set>
                                    <p:anim calcmode="lin" valueType="num">
                                      <p:cBhvr additive="base">
                                        <p:cTn id="13" dur="500" fill="hold"/>
                                        <p:tgtEl>
                                          <p:spTgt spid="1843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843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435">
                                            <p:txEl>
                                              <p:pRg st="2" end="2"/>
                                            </p:txEl>
                                          </p:spTgt>
                                        </p:tgtEl>
                                        <p:attrNameLst>
                                          <p:attrName>style.visibility</p:attrName>
                                        </p:attrNameLst>
                                      </p:cBhvr>
                                      <p:to>
                                        <p:strVal val="visible"/>
                                      </p:to>
                                    </p:set>
                                    <p:anim calcmode="lin" valueType="num">
                                      <p:cBhvr additive="base">
                                        <p:cTn id="19" dur="500" fill="hold"/>
                                        <p:tgtEl>
                                          <p:spTgt spid="1843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43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435">
                                            <p:txEl>
                                              <p:pRg st="3" end="3"/>
                                            </p:txEl>
                                          </p:spTgt>
                                        </p:tgtEl>
                                        <p:attrNameLst>
                                          <p:attrName>style.visibility</p:attrName>
                                        </p:attrNameLst>
                                      </p:cBhvr>
                                      <p:to>
                                        <p:strVal val="visible"/>
                                      </p:to>
                                    </p:set>
                                    <p:anim calcmode="lin" valueType="num">
                                      <p:cBhvr additive="base">
                                        <p:cTn id="25" dur="500" fill="hold"/>
                                        <p:tgtEl>
                                          <p:spTgt spid="1843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43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435">
                                            <p:txEl>
                                              <p:pRg st="4" end="4"/>
                                            </p:txEl>
                                          </p:spTgt>
                                        </p:tgtEl>
                                        <p:attrNameLst>
                                          <p:attrName>style.visibility</p:attrName>
                                        </p:attrNameLst>
                                      </p:cBhvr>
                                      <p:to>
                                        <p:strVal val="visible"/>
                                      </p:to>
                                    </p:set>
                                    <p:anim calcmode="lin" valueType="num">
                                      <p:cBhvr additive="base">
                                        <p:cTn id="31" dur="500" fill="hold"/>
                                        <p:tgtEl>
                                          <p:spTgt spid="1843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435">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altLang="en-US" sz="4000" dirty="0"/>
              <a:t>1.1.3.2 </a:t>
            </a:r>
            <a:r>
              <a:rPr lang="en-US" altLang="en-US" sz="4000" dirty="0" err="1"/>
              <a:t>Thách</a:t>
            </a:r>
            <a:r>
              <a:rPr lang="en-US" altLang="en-US" sz="4000" dirty="0"/>
              <a:t> </a:t>
            </a:r>
            <a:r>
              <a:rPr lang="en-US" altLang="en-US" sz="4000" dirty="0" err="1"/>
              <a:t>thức</a:t>
            </a:r>
            <a:r>
              <a:rPr lang="en-US" altLang="en-US" sz="4000" dirty="0"/>
              <a:t> </a:t>
            </a:r>
            <a:r>
              <a:rPr lang="en-US" altLang="en-US" sz="4000" dirty="0" err="1"/>
              <a:t>đối</a:t>
            </a:r>
            <a:r>
              <a:rPr lang="en-US" altLang="en-US" sz="4000" dirty="0"/>
              <a:t> </a:t>
            </a:r>
            <a:r>
              <a:rPr lang="en-US" altLang="en-US" sz="4000" dirty="0" err="1"/>
              <a:t>với</a:t>
            </a:r>
            <a:r>
              <a:rPr lang="en-US" altLang="en-US" sz="4000" dirty="0"/>
              <a:t> </a:t>
            </a:r>
            <a:r>
              <a:rPr lang="en-US" altLang="en-US" sz="4000" dirty="0" err="1"/>
              <a:t>việc</a:t>
            </a:r>
            <a:r>
              <a:rPr lang="en-US" altLang="en-US" sz="4000" dirty="0"/>
              <a:t> </a:t>
            </a:r>
            <a:r>
              <a:rPr lang="en-US" altLang="en-US" sz="4000" dirty="0" err="1"/>
              <a:t>vận</a:t>
            </a:r>
            <a:r>
              <a:rPr lang="en-US" altLang="en-US" sz="4000" dirty="0"/>
              <a:t> </a:t>
            </a:r>
            <a:r>
              <a:rPr lang="en-US" altLang="en-US" sz="4000" dirty="0" err="1"/>
              <a:t>hành</a:t>
            </a:r>
            <a:r>
              <a:rPr lang="en-US" altLang="en-US" sz="4000" dirty="0"/>
              <a:t> </a:t>
            </a:r>
            <a:r>
              <a:rPr lang="en-US" altLang="en-US" sz="4000" dirty="0" err="1"/>
              <a:t>không</a:t>
            </a:r>
            <a:r>
              <a:rPr lang="en-US" altLang="en-US" sz="4000" dirty="0"/>
              <a:t> </a:t>
            </a:r>
            <a:r>
              <a:rPr lang="en-US" altLang="en-US" sz="4000" dirty="0" err="1"/>
              <a:t>có</a:t>
            </a:r>
            <a:r>
              <a:rPr lang="en-US" altLang="en-US" sz="4000" dirty="0"/>
              <a:t> CS (..)</a:t>
            </a:r>
          </a:p>
        </p:txBody>
      </p:sp>
      <p:sp>
        <p:nvSpPr>
          <p:cNvPr id="18435" name="Content Placeholder 2"/>
          <p:cNvSpPr>
            <a:spLocks noGrp="1"/>
          </p:cNvSpPr>
          <p:nvPr>
            <p:ph idx="1"/>
          </p:nvPr>
        </p:nvSpPr>
        <p:spPr>
          <a:xfrm>
            <a:off x="457200" y="2971800"/>
            <a:ext cx="8229600" cy="3159125"/>
          </a:xfrm>
        </p:spPr>
        <p:txBody>
          <a:bodyPr/>
          <a:lstStyle/>
          <a:p>
            <a:pPr marL="0" indent="0" algn="ctr">
              <a:buNone/>
            </a:pPr>
            <a:r>
              <a:rPr lang="en-US" altLang="en-US" b="1" dirty="0" err="1"/>
              <a:t>Vậy</a:t>
            </a:r>
            <a:r>
              <a:rPr lang="en-US" altLang="en-US" b="1" dirty="0"/>
              <a:t> </a:t>
            </a:r>
            <a:r>
              <a:rPr lang="en-US" altLang="en-US" b="1" dirty="0" err="1"/>
              <a:t>thách</a:t>
            </a:r>
            <a:r>
              <a:rPr lang="en-US" altLang="en-US" b="1" dirty="0"/>
              <a:t> </a:t>
            </a:r>
            <a:r>
              <a:rPr lang="en-US" altLang="en-US" b="1" dirty="0" err="1"/>
              <a:t>thức</a:t>
            </a:r>
            <a:r>
              <a:rPr lang="en-US" altLang="en-US" b="1" dirty="0"/>
              <a:t> </a:t>
            </a:r>
            <a:r>
              <a:rPr lang="en-US" altLang="en-US" b="1" dirty="0" err="1"/>
              <a:t>đối</a:t>
            </a:r>
            <a:r>
              <a:rPr lang="en-US" altLang="en-US" b="1" dirty="0"/>
              <a:t> </a:t>
            </a:r>
            <a:r>
              <a:rPr lang="en-US" altLang="en-US" b="1" dirty="0" err="1"/>
              <a:t>với</a:t>
            </a:r>
            <a:r>
              <a:rPr lang="en-US" altLang="en-US" b="1" dirty="0"/>
              <a:t> </a:t>
            </a:r>
            <a:r>
              <a:rPr lang="en-US" altLang="en-US" b="1" dirty="0" err="1"/>
              <a:t>việc</a:t>
            </a:r>
            <a:r>
              <a:rPr lang="en-US" altLang="en-US" b="1" dirty="0"/>
              <a:t> </a:t>
            </a:r>
            <a:r>
              <a:rPr lang="en-US" altLang="en-US" b="1" dirty="0" err="1"/>
              <a:t>vận</a:t>
            </a:r>
            <a:r>
              <a:rPr lang="en-US" altLang="en-US" b="1" dirty="0"/>
              <a:t> </a:t>
            </a:r>
            <a:r>
              <a:rPr lang="en-US" altLang="en-US" b="1" dirty="0" err="1"/>
              <a:t>hành</a:t>
            </a:r>
            <a:r>
              <a:rPr lang="en-US" altLang="en-US" b="1" dirty="0"/>
              <a:t> </a:t>
            </a:r>
            <a:r>
              <a:rPr lang="en-US" altLang="en-US" b="1" dirty="0" err="1"/>
              <a:t>không</a:t>
            </a:r>
            <a:r>
              <a:rPr lang="en-US" altLang="en-US" b="1" dirty="0"/>
              <a:t> </a:t>
            </a:r>
            <a:r>
              <a:rPr lang="en-US" altLang="en-US" b="1" dirty="0" err="1"/>
              <a:t>có</a:t>
            </a:r>
            <a:r>
              <a:rPr lang="en-US" altLang="en-US" b="1" dirty="0"/>
              <a:t> CS </a:t>
            </a:r>
            <a:r>
              <a:rPr lang="en-US" altLang="en-US" b="1" dirty="0" err="1"/>
              <a:t>là</a:t>
            </a:r>
            <a:r>
              <a:rPr lang="en-US" altLang="en-US" b="1" dirty="0"/>
              <a:t> </a:t>
            </a:r>
            <a:r>
              <a:rPr lang="en-US" altLang="en-US" b="1" dirty="0" err="1"/>
              <a:t>gì</a:t>
            </a:r>
            <a:r>
              <a:rPr lang="en-US" altLang="en-US" b="1" dirty="0"/>
              <a:t>?</a:t>
            </a:r>
          </a:p>
        </p:txBody>
      </p:sp>
      <p:sp>
        <p:nvSpPr>
          <p:cNvPr id="1843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843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843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A5245AD-6B4B-499C-B1B9-E8553B5233BD}" type="slidenum">
              <a:rPr lang="en-US" altLang="en-US" sz="1200" smtClean="0"/>
              <a:pPr eaLnBrk="1" hangingPunct="1">
                <a:spcBef>
                  <a:spcPct val="0"/>
                </a:spcBef>
                <a:buClrTx/>
                <a:buSzTx/>
                <a:buFontTx/>
                <a:buNone/>
              </a:pPr>
              <a:t>17</a:t>
            </a:fld>
            <a:endParaRPr lang="en-US" altLang="en-US" sz="1200"/>
          </a:p>
        </p:txBody>
      </p:sp>
    </p:spTree>
    <p:extLst>
      <p:ext uri="{BB962C8B-B14F-4D97-AF65-F5344CB8AC3E}">
        <p14:creationId xmlns:p14="http://schemas.microsoft.com/office/powerpoint/2010/main" val="363960474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435">
                                            <p:txEl>
                                              <p:pRg st="0" end="0"/>
                                            </p:txEl>
                                          </p:spTgt>
                                        </p:tgtEl>
                                        <p:attrNameLst>
                                          <p:attrName>style.visibility</p:attrName>
                                        </p:attrNameLst>
                                      </p:cBhvr>
                                      <p:to>
                                        <p:strVal val="visible"/>
                                      </p:to>
                                    </p:set>
                                    <p:anim calcmode="lin" valueType="num">
                                      <p:cBhvr>
                                        <p:cTn id="7" dur="500" fill="hold"/>
                                        <p:tgtEl>
                                          <p:spTgt spid="1843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843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843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US" altLang="en-US" sz="4000"/>
              <a:t>1.1.3.2 Thách thức đối với việc vận hành không có CS (..)</a:t>
            </a:r>
          </a:p>
        </p:txBody>
      </p:sp>
      <p:sp>
        <p:nvSpPr>
          <p:cNvPr id="19459" name="Content Placeholder 2"/>
          <p:cNvSpPr>
            <a:spLocks noGrp="1"/>
          </p:cNvSpPr>
          <p:nvPr>
            <p:ph idx="1"/>
          </p:nvPr>
        </p:nvSpPr>
        <p:spPr/>
        <p:txBody>
          <a:bodyPr/>
          <a:lstStyle/>
          <a:p>
            <a:r>
              <a:rPr lang="en-US" altLang="en-US" sz="3200" dirty="0"/>
              <a:t>Chi </a:t>
            </a:r>
            <a:r>
              <a:rPr lang="en-US" altLang="en-US" sz="3200" dirty="0" err="1"/>
              <a:t>phí</a:t>
            </a:r>
            <a:r>
              <a:rPr lang="en-US" altLang="en-US" sz="3200" dirty="0"/>
              <a:t> </a:t>
            </a:r>
            <a:r>
              <a:rPr lang="en-US" altLang="en-US" sz="3200" dirty="0" err="1"/>
              <a:t>cao</a:t>
            </a:r>
            <a:r>
              <a:rPr lang="en-US" altLang="en-US" sz="3200" dirty="0"/>
              <a:t> </a:t>
            </a:r>
            <a:r>
              <a:rPr lang="en-US" altLang="en-US" sz="3200" dirty="0" err="1"/>
              <a:t>hơn</a:t>
            </a:r>
            <a:endParaRPr lang="en-US" altLang="en-US" sz="3200" dirty="0"/>
          </a:p>
          <a:p>
            <a:pPr lvl="1"/>
            <a:r>
              <a:rPr lang="en-US" altLang="en-US" sz="2800" dirty="0" err="1"/>
              <a:t>Lãng</a:t>
            </a:r>
            <a:r>
              <a:rPr lang="en-US" altLang="en-US" sz="2800" dirty="0"/>
              <a:t> </a:t>
            </a:r>
            <a:r>
              <a:rPr lang="en-US" altLang="en-US" sz="2800" dirty="0" err="1"/>
              <a:t>phí</a:t>
            </a:r>
            <a:r>
              <a:rPr lang="en-US" altLang="en-US" sz="2800" dirty="0"/>
              <a:t> </a:t>
            </a:r>
            <a:r>
              <a:rPr lang="en-US" altLang="en-US" sz="2800" dirty="0" err="1"/>
              <a:t>vào</a:t>
            </a:r>
            <a:r>
              <a:rPr lang="en-US" altLang="en-US" sz="2800" dirty="0"/>
              <a:t> </a:t>
            </a:r>
            <a:r>
              <a:rPr lang="en-US" altLang="en-US" sz="2800" dirty="0" err="1"/>
              <a:t>những</a:t>
            </a:r>
            <a:r>
              <a:rPr lang="en-US" altLang="en-US" sz="2800" dirty="0"/>
              <a:t> </a:t>
            </a:r>
            <a:r>
              <a:rPr lang="en-US" altLang="en-US" sz="2800" dirty="0" err="1"/>
              <a:t>hoạt</a:t>
            </a:r>
            <a:r>
              <a:rPr lang="en-US" altLang="en-US" sz="2800" dirty="0"/>
              <a:t> </a:t>
            </a:r>
            <a:r>
              <a:rPr lang="en-US" altLang="en-US" sz="2800" dirty="0" err="1"/>
              <a:t>động</a:t>
            </a:r>
            <a:r>
              <a:rPr lang="en-US" altLang="en-US" sz="2800" dirty="0"/>
              <a:t> </a:t>
            </a:r>
            <a:r>
              <a:rPr lang="en-US" altLang="en-US" sz="2800" dirty="0" err="1"/>
              <a:t>vô</a:t>
            </a:r>
            <a:r>
              <a:rPr lang="en-US" altLang="en-US" sz="2800" dirty="0"/>
              <a:t> </a:t>
            </a:r>
            <a:r>
              <a:rPr lang="en-US" altLang="en-US" sz="2800" dirty="0" err="1"/>
              <a:t>ích</a:t>
            </a:r>
            <a:r>
              <a:rPr lang="en-US" altLang="en-US" sz="2800" dirty="0"/>
              <a:t> </a:t>
            </a:r>
            <a:r>
              <a:rPr lang="en-US" altLang="en-US" sz="2800" dirty="0" err="1"/>
              <a:t>và</a:t>
            </a:r>
            <a:r>
              <a:rPr lang="en-US" altLang="en-US" sz="2800" dirty="0"/>
              <a:t> </a:t>
            </a:r>
            <a:r>
              <a:rPr lang="en-US" altLang="en-US" sz="2800" dirty="0" err="1"/>
              <a:t>tốn</a:t>
            </a:r>
            <a:r>
              <a:rPr lang="en-US" altLang="en-US" sz="2800" dirty="0"/>
              <a:t> </a:t>
            </a:r>
            <a:r>
              <a:rPr lang="en-US" altLang="en-US" sz="2800" dirty="0" err="1"/>
              <a:t>công</a:t>
            </a:r>
            <a:r>
              <a:rPr lang="en-US" altLang="en-US" sz="2800" dirty="0"/>
              <a:t> </a:t>
            </a:r>
            <a:r>
              <a:rPr lang="en-US" altLang="en-US" sz="2800" dirty="0" err="1"/>
              <a:t>để</a:t>
            </a:r>
            <a:r>
              <a:rPr lang="en-US" altLang="en-US" sz="2800" dirty="0"/>
              <a:t> </a:t>
            </a:r>
            <a:r>
              <a:rPr lang="en-US" altLang="en-US" sz="2800" dirty="0" err="1"/>
              <a:t>chỉnh</a:t>
            </a:r>
            <a:r>
              <a:rPr lang="en-US" altLang="en-US" sz="2800" dirty="0"/>
              <a:t> </a:t>
            </a:r>
            <a:r>
              <a:rPr lang="en-US" altLang="en-US" sz="2800" dirty="0" err="1"/>
              <a:t>sửa</a:t>
            </a:r>
            <a:r>
              <a:rPr lang="en-US" altLang="en-US" sz="2800" dirty="0"/>
              <a:t> </a:t>
            </a:r>
            <a:r>
              <a:rPr lang="en-US" altLang="en-US" sz="2800" dirty="0" err="1"/>
              <a:t>lại</a:t>
            </a:r>
            <a:endParaRPr lang="en-US" altLang="en-US" sz="2800" dirty="0"/>
          </a:p>
          <a:p>
            <a:r>
              <a:rPr lang="en-US" altLang="en-US" sz="3200" dirty="0" err="1"/>
              <a:t>Khách</a:t>
            </a:r>
            <a:r>
              <a:rPr lang="en-US" altLang="en-US" sz="3200" dirty="0"/>
              <a:t> </a:t>
            </a:r>
            <a:r>
              <a:rPr lang="en-US" altLang="en-US" sz="3200" dirty="0" err="1"/>
              <a:t>hàng</a:t>
            </a:r>
            <a:r>
              <a:rPr lang="en-US" altLang="en-US" sz="3200" dirty="0"/>
              <a:t> </a:t>
            </a:r>
            <a:r>
              <a:rPr lang="en-US" altLang="en-US" sz="3200" dirty="0" err="1"/>
              <a:t>không</a:t>
            </a:r>
            <a:r>
              <a:rPr lang="en-US" altLang="en-US" sz="3200" dirty="0"/>
              <a:t> </a:t>
            </a:r>
            <a:r>
              <a:rPr lang="en-US" altLang="en-US" sz="3200" dirty="0" err="1"/>
              <a:t>hài</a:t>
            </a:r>
            <a:r>
              <a:rPr lang="en-US" altLang="en-US" sz="3200" dirty="0"/>
              <a:t> </a:t>
            </a:r>
            <a:r>
              <a:rPr lang="en-US" altLang="en-US" sz="3200" dirty="0" err="1"/>
              <a:t>lòng</a:t>
            </a:r>
            <a:endParaRPr lang="en-US" altLang="en-US" sz="3200" dirty="0"/>
          </a:p>
          <a:p>
            <a:pPr lvl="1"/>
            <a:r>
              <a:rPr lang="en-US" altLang="en-US" sz="2800" dirty="0" err="1"/>
              <a:t>Các</a:t>
            </a:r>
            <a:r>
              <a:rPr lang="en-US" altLang="en-US" sz="2800" dirty="0"/>
              <a:t> </a:t>
            </a:r>
            <a:r>
              <a:rPr lang="en-US" altLang="en-US" sz="2800" dirty="0" err="1"/>
              <a:t>cá</a:t>
            </a:r>
            <a:r>
              <a:rPr lang="en-US" altLang="en-US" sz="2800" dirty="0"/>
              <a:t> </a:t>
            </a:r>
            <a:r>
              <a:rPr lang="en-US" altLang="en-US" sz="2800" dirty="0" err="1"/>
              <a:t>nhân</a:t>
            </a:r>
            <a:r>
              <a:rPr lang="en-US" altLang="en-US" sz="2800" dirty="0"/>
              <a:t> </a:t>
            </a:r>
            <a:r>
              <a:rPr lang="en-US" altLang="en-US" sz="2800" dirty="0" err="1"/>
              <a:t>đưa</a:t>
            </a:r>
            <a:r>
              <a:rPr lang="en-US" altLang="en-US" sz="2800" dirty="0"/>
              <a:t> </a:t>
            </a:r>
            <a:r>
              <a:rPr lang="en-US" altLang="en-US" sz="2800" dirty="0" err="1"/>
              <a:t>ra</a:t>
            </a:r>
            <a:r>
              <a:rPr lang="en-US" altLang="en-US" sz="2800" dirty="0"/>
              <a:t> </a:t>
            </a:r>
            <a:r>
              <a:rPr lang="en-US" altLang="en-US" sz="2800" dirty="0" err="1"/>
              <a:t>những</a:t>
            </a:r>
            <a:r>
              <a:rPr lang="en-US" altLang="en-US" sz="2800" dirty="0"/>
              <a:t> </a:t>
            </a:r>
            <a:r>
              <a:rPr lang="en-US" altLang="en-US" sz="2800" dirty="0" err="1"/>
              <a:t>đánh</a:t>
            </a:r>
            <a:r>
              <a:rPr lang="en-US" altLang="en-US" sz="2800" dirty="0"/>
              <a:t> </a:t>
            </a:r>
            <a:r>
              <a:rPr lang="en-US" altLang="en-US" sz="2800" dirty="0" err="1"/>
              <a:t>giá</a:t>
            </a:r>
            <a:r>
              <a:rPr lang="en-US" altLang="en-US" sz="2800" dirty="0"/>
              <a:t> </a:t>
            </a:r>
            <a:r>
              <a:rPr lang="en-US" altLang="en-US" sz="2800" dirty="0" err="1"/>
              <a:t>riêng</a:t>
            </a:r>
            <a:r>
              <a:rPr lang="en-US" altLang="en-US" sz="2800" dirty="0"/>
              <a:t>, </a:t>
            </a:r>
            <a:r>
              <a:rPr lang="en-US" altLang="en-US" sz="2800" dirty="0" err="1"/>
              <a:t>không</a:t>
            </a:r>
            <a:r>
              <a:rPr lang="en-US" altLang="en-US" sz="2800" dirty="0"/>
              <a:t> </a:t>
            </a:r>
            <a:r>
              <a:rPr lang="en-US" altLang="en-US" sz="2800" dirty="0" err="1"/>
              <a:t>có</a:t>
            </a:r>
            <a:r>
              <a:rPr lang="en-US" altLang="en-US" sz="2800" dirty="0"/>
              <a:t> </a:t>
            </a:r>
            <a:r>
              <a:rPr lang="en-US" altLang="en-US" sz="2800" dirty="0" err="1"/>
              <a:t>sự</a:t>
            </a:r>
            <a:r>
              <a:rPr lang="en-US" altLang="en-US" sz="2800" dirty="0"/>
              <a:t> </a:t>
            </a:r>
            <a:r>
              <a:rPr lang="en-US" altLang="en-US" sz="2800" dirty="0" err="1"/>
              <a:t>thống</a:t>
            </a:r>
            <a:r>
              <a:rPr lang="en-US" altLang="en-US" sz="2800" dirty="0"/>
              <a:t> </a:t>
            </a:r>
            <a:r>
              <a:rPr lang="en-US" altLang="en-US" sz="2800" dirty="0" err="1"/>
              <a:t>nhất</a:t>
            </a:r>
            <a:r>
              <a:rPr lang="en-US" altLang="en-US" sz="2800" dirty="0"/>
              <a:t> </a:t>
            </a:r>
            <a:r>
              <a:rPr lang="en-US" altLang="en-US" sz="2800" dirty="0">
                <a:sym typeface="Symbol" pitchFamily="18" charset="2"/>
              </a:rPr>
              <a:t></a:t>
            </a:r>
            <a:r>
              <a:rPr lang="en-US" altLang="en-US" sz="2800" dirty="0"/>
              <a:t> </a:t>
            </a:r>
            <a:r>
              <a:rPr lang="en-US" altLang="en-US" sz="2800" dirty="0" err="1"/>
              <a:t>tổ</a:t>
            </a:r>
            <a:r>
              <a:rPr lang="en-US" altLang="en-US" sz="2800" dirty="0"/>
              <a:t> </a:t>
            </a:r>
            <a:r>
              <a:rPr lang="en-US" altLang="en-US" sz="2800" dirty="0" err="1"/>
              <a:t>chức</a:t>
            </a:r>
            <a:r>
              <a:rPr lang="en-US" altLang="en-US" sz="2800" dirty="0"/>
              <a:t> </a:t>
            </a:r>
            <a:r>
              <a:rPr lang="en-US" altLang="en-US" sz="2800" dirty="0" err="1"/>
              <a:t>hoạt</a:t>
            </a:r>
            <a:r>
              <a:rPr lang="en-US" altLang="en-US" sz="2800" dirty="0"/>
              <a:t> </a:t>
            </a:r>
            <a:r>
              <a:rPr lang="en-US" altLang="en-US" sz="2800" dirty="0" err="1"/>
              <a:t>động</a:t>
            </a:r>
            <a:r>
              <a:rPr lang="en-US" altLang="en-US" sz="2800" dirty="0"/>
              <a:t> </a:t>
            </a:r>
            <a:r>
              <a:rPr lang="en-US" altLang="en-US" sz="2800" dirty="0" err="1"/>
              <a:t>không</a:t>
            </a:r>
            <a:r>
              <a:rPr lang="en-US" altLang="en-US" sz="2800" dirty="0"/>
              <a:t> </a:t>
            </a:r>
            <a:r>
              <a:rPr lang="en-US" altLang="en-US" sz="2800" dirty="0" err="1"/>
              <a:t>hiệu</a:t>
            </a:r>
            <a:r>
              <a:rPr lang="en-US" altLang="en-US" sz="2800" dirty="0"/>
              <a:t> </a:t>
            </a:r>
            <a:r>
              <a:rPr lang="en-US" altLang="en-US" sz="2800" dirty="0" err="1"/>
              <a:t>quả</a:t>
            </a:r>
            <a:endParaRPr lang="en-US" altLang="en-US" sz="2800" dirty="0"/>
          </a:p>
          <a:p>
            <a:r>
              <a:rPr lang="en-US" altLang="en-US" sz="3200" dirty="0" err="1"/>
              <a:t>Thiếu</a:t>
            </a:r>
            <a:r>
              <a:rPr lang="en-US" altLang="en-US" sz="3200" dirty="0"/>
              <a:t> </a:t>
            </a:r>
            <a:r>
              <a:rPr lang="en-US" altLang="en-US" sz="3200" dirty="0" err="1"/>
              <a:t>sự</a:t>
            </a:r>
            <a:r>
              <a:rPr lang="en-US" altLang="en-US" sz="3200" dirty="0"/>
              <a:t> </a:t>
            </a:r>
            <a:r>
              <a:rPr lang="en-US" altLang="en-US" sz="3200" dirty="0" err="1"/>
              <a:t>tuân</a:t>
            </a:r>
            <a:r>
              <a:rPr lang="en-US" altLang="en-US" sz="3200" dirty="0"/>
              <a:t> </a:t>
            </a:r>
            <a:r>
              <a:rPr lang="en-US" altLang="en-US" sz="3200" dirty="0" err="1"/>
              <a:t>thủ</a:t>
            </a:r>
            <a:r>
              <a:rPr lang="en-US" altLang="en-US" sz="3200" dirty="0"/>
              <a:t> </a:t>
            </a:r>
            <a:r>
              <a:rPr lang="en-US" altLang="en-US" sz="3200" dirty="0" err="1"/>
              <a:t>quy</a:t>
            </a:r>
            <a:r>
              <a:rPr lang="en-US" altLang="en-US" sz="3200" dirty="0"/>
              <a:t> </a:t>
            </a:r>
            <a:r>
              <a:rPr lang="en-US" altLang="en-US" sz="3200" dirty="0" err="1"/>
              <a:t>định</a:t>
            </a:r>
            <a:endParaRPr lang="en-US" altLang="en-US" sz="3200" dirty="0"/>
          </a:p>
          <a:p>
            <a:pPr lvl="1"/>
            <a:r>
              <a:rPr lang="en-US" altLang="en-US" sz="2800" dirty="0" err="1"/>
              <a:t>Việc</a:t>
            </a:r>
            <a:r>
              <a:rPr lang="en-US" altLang="en-US" sz="2800" dirty="0"/>
              <a:t> </a:t>
            </a:r>
            <a:r>
              <a:rPr lang="en-US" altLang="en-US" sz="2800" dirty="0" err="1"/>
              <a:t>tuân</a:t>
            </a:r>
            <a:r>
              <a:rPr lang="en-US" altLang="en-US" sz="2800" dirty="0"/>
              <a:t> </a:t>
            </a:r>
            <a:r>
              <a:rPr lang="en-US" altLang="en-US" sz="2800" dirty="0" err="1"/>
              <a:t>thủ</a:t>
            </a:r>
            <a:r>
              <a:rPr lang="en-US" altLang="en-US" sz="2800" dirty="0"/>
              <a:t> </a:t>
            </a:r>
            <a:r>
              <a:rPr lang="en-US" altLang="en-US" sz="2800" dirty="0" err="1"/>
              <a:t>quy</a:t>
            </a:r>
            <a:r>
              <a:rPr lang="en-US" altLang="en-US" sz="2800" dirty="0"/>
              <a:t> </a:t>
            </a:r>
            <a:r>
              <a:rPr lang="en-US" altLang="en-US" sz="2800" dirty="0" err="1"/>
              <a:t>định</a:t>
            </a:r>
            <a:r>
              <a:rPr lang="en-US" altLang="en-US" sz="2800" dirty="0"/>
              <a:t> do </a:t>
            </a:r>
            <a:r>
              <a:rPr lang="en-US" altLang="en-US" sz="2800" dirty="0" err="1"/>
              <a:t>cá</a:t>
            </a:r>
            <a:r>
              <a:rPr lang="en-US" altLang="en-US" sz="2800" dirty="0"/>
              <a:t> </a:t>
            </a:r>
            <a:r>
              <a:rPr lang="en-US" altLang="en-US" sz="2800" dirty="0" err="1"/>
              <a:t>nhân</a:t>
            </a:r>
            <a:r>
              <a:rPr lang="en-US" altLang="en-US" sz="2800" dirty="0"/>
              <a:t> </a:t>
            </a:r>
            <a:r>
              <a:rPr lang="en-US" altLang="en-US" sz="2800" dirty="0" err="1"/>
              <a:t>quyết</a:t>
            </a:r>
            <a:r>
              <a:rPr lang="en-US" altLang="en-US" sz="2800" dirty="0"/>
              <a:t> </a:t>
            </a:r>
            <a:r>
              <a:rPr lang="en-US" altLang="en-US" sz="2800" dirty="0" err="1"/>
              <a:t>định</a:t>
            </a:r>
            <a:r>
              <a:rPr lang="en-US" altLang="en-US" sz="2800" dirty="0"/>
              <a:t> </a:t>
            </a:r>
            <a:r>
              <a:rPr lang="en-US" altLang="en-US" sz="2800" dirty="0">
                <a:sym typeface="Symbol" pitchFamily="18" charset="2"/>
              </a:rPr>
              <a:t> </a:t>
            </a:r>
            <a:r>
              <a:rPr lang="en-US" altLang="en-US" sz="2800" dirty="0" err="1">
                <a:sym typeface="Symbol" pitchFamily="18" charset="2"/>
              </a:rPr>
              <a:t>thường</a:t>
            </a:r>
            <a:r>
              <a:rPr lang="en-US" altLang="en-US" sz="2800" dirty="0">
                <a:sym typeface="Symbol" pitchFamily="18" charset="2"/>
              </a:rPr>
              <a:t> </a:t>
            </a:r>
            <a:r>
              <a:rPr lang="en-US" altLang="en-US" sz="2800" dirty="0" err="1"/>
              <a:t>không</a:t>
            </a:r>
            <a:r>
              <a:rPr lang="en-US" altLang="en-US" sz="2800" dirty="0"/>
              <a:t> </a:t>
            </a:r>
            <a:r>
              <a:rPr lang="en-US" altLang="en-US" sz="2800" dirty="0" err="1"/>
              <a:t>đồng</a:t>
            </a:r>
            <a:r>
              <a:rPr lang="en-US" altLang="en-US" sz="2800" dirty="0"/>
              <a:t> </a:t>
            </a:r>
            <a:r>
              <a:rPr lang="en-US" altLang="en-US" sz="2800" dirty="0" err="1"/>
              <a:t>nhất</a:t>
            </a:r>
            <a:endParaRPr lang="en-US" altLang="en-US" dirty="0"/>
          </a:p>
        </p:txBody>
      </p:sp>
      <p:sp>
        <p:nvSpPr>
          <p:cNvPr id="1946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946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946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7A248301-C918-4504-BC32-DFA487500207}" type="slidenum">
              <a:rPr lang="en-US" altLang="en-US" sz="1200" smtClean="0"/>
              <a:pPr eaLnBrk="1" hangingPunct="1">
                <a:spcBef>
                  <a:spcPct val="0"/>
                </a:spcBef>
                <a:buClrTx/>
                <a:buSzTx/>
                <a:buFontTx/>
                <a:buNone/>
              </a:pPr>
              <a:t>18</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459">
                                            <p:txEl>
                                              <p:pRg st="0" end="0"/>
                                            </p:txEl>
                                          </p:spTgt>
                                        </p:tgtEl>
                                        <p:attrNameLst>
                                          <p:attrName>style.visibility</p:attrName>
                                        </p:attrNameLst>
                                      </p:cBhvr>
                                      <p:to>
                                        <p:strVal val="visible"/>
                                      </p:to>
                                    </p:set>
                                    <p:animEffect transition="in" filter="fade">
                                      <p:cBhvr>
                                        <p:cTn id="7" dur="500"/>
                                        <p:tgtEl>
                                          <p:spTgt spid="1945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9459">
                                            <p:txEl>
                                              <p:pRg st="2" end="2"/>
                                            </p:txEl>
                                          </p:spTgt>
                                        </p:tgtEl>
                                        <p:attrNameLst>
                                          <p:attrName>style.visibility</p:attrName>
                                        </p:attrNameLst>
                                      </p:cBhvr>
                                      <p:to>
                                        <p:strVal val="visible"/>
                                      </p:to>
                                    </p:set>
                                    <p:animEffect transition="in" filter="fade">
                                      <p:cBhvr>
                                        <p:cTn id="10" dur="500"/>
                                        <p:tgtEl>
                                          <p:spTgt spid="19459">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9459">
                                            <p:txEl>
                                              <p:pRg st="4" end="4"/>
                                            </p:txEl>
                                          </p:spTgt>
                                        </p:tgtEl>
                                        <p:attrNameLst>
                                          <p:attrName>style.visibility</p:attrName>
                                        </p:attrNameLst>
                                      </p:cBhvr>
                                      <p:to>
                                        <p:strVal val="visible"/>
                                      </p:to>
                                    </p:set>
                                    <p:animEffect transition="in" filter="fade">
                                      <p:cBhvr>
                                        <p:cTn id="13" dur="500"/>
                                        <p:tgtEl>
                                          <p:spTgt spid="19459">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19459">
                                            <p:txEl>
                                              <p:pRg st="1" end="1"/>
                                            </p:txEl>
                                          </p:spTgt>
                                        </p:tgtEl>
                                        <p:attrNameLst>
                                          <p:attrName>style.visibility</p:attrName>
                                        </p:attrNameLst>
                                      </p:cBhvr>
                                      <p:to>
                                        <p:strVal val="visible"/>
                                      </p:to>
                                    </p:set>
                                    <p:animEffect transition="in" filter="wipe(down)">
                                      <p:cBhvr>
                                        <p:cTn id="18" dur="500"/>
                                        <p:tgtEl>
                                          <p:spTgt spid="19459">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19459">
                                            <p:txEl>
                                              <p:pRg st="3" end="3"/>
                                            </p:txEl>
                                          </p:spTgt>
                                        </p:tgtEl>
                                        <p:attrNameLst>
                                          <p:attrName>style.visibility</p:attrName>
                                        </p:attrNameLst>
                                      </p:cBhvr>
                                      <p:to>
                                        <p:strVal val="visible"/>
                                      </p:to>
                                    </p:set>
                                    <p:animEffect transition="in" filter="circle(in)">
                                      <p:cBhvr>
                                        <p:cTn id="23" dur="2000"/>
                                        <p:tgtEl>
                                          <p:spTgt spid="19459">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1" presetClass="entr" presetSubtype="2" fill="hold" nodeType="clickEffect">
                                  <p:stCondLst>
                                    <p:cond delay="0"/>
                                  </p:stCondLst>
                                  <p:childTnLst>
                                    <p:set>
                                      <p:cBhvr>
                                        <p:cTn id="27" dur="1" fill="hold">
                                          <p:stCondLst>
                                            <p:cond delay="0"/>
                                          </p:stCondLst>
                                        </p:cTn>
                                        <p:tgtEl>
                                          <p:spTgt spid="19459">
                                            <p:txEl>
                                              <p:pRg st="5" end="5"/>
                                            </p:txEl>
                                          </p:spTgt>
                                        </p:tgtEl>
                                        <p:attrNameLst>
                                          <p:attrName>style.visibility</p:attrName>
                                        </p:attrNameLst>
                                      </p:cBhvr>
                                      <p:to>
                                        <p:strVal val="visible"/>
                                      </p:to>
                                    </p:set>
                                    <p:animEffect transition="in" filter="wheel(2)">
                                      <p:cBhvr>
                                        <p:cTn id="28" dur="2000"/>
                                        <p:tgtEl>
                                          <p:spTgt spid="1945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altLang="en-US" sz="4000"/>
              <a:t>1.1.3.3 Hiểm họa khi không thực thi CS</a:t>
            </a:r>
          </a:p>
        </p:txBody>
      </p:sp>
      <p:sp>
        <p:nvSpPr>
          <p:cNvPr id="21507" name="Content Placeholder 2"/>
          <p:cNvSpPr>
            <a:spLocks noGrp="1"/>
          </p:cNvSpPr>
          <p:nvPr>
            <p:ph idx="1"/>
          </p:nvPr>
        </p:nvSpPr>
        <p:spPr>
          <a:xfrm>
            <a:off x="457200" y="1600200"/>
            <a:ext cx="8229600" cy="4530725"/>
          </a:xfrm>
        </p:spPr>
        <p:txBody>
          <a:bodyPr/>
          <a:lstStyle/>
          <a:p>
            <a:r>
              <a:rPr lang="en-US" altLang="en-US" dirty="0" err="1"/>
              <a:t>Khi</a:t>
            </a:r>
            <a:r>
              <a:rPr lang="en-US" altLang="en-US" dirty="0"/>
              <a:t> </a:t>
            </a:r>
            <a:r>
              <a:rPr lang="en-US" altLang="en-US" dirty="0" err="1"/>
              <a:t>có</a:t>
            </a:r>
            <a:r>
              <a:rPr lang="en-US" altLang="en-US" dirty="0"/>
              <a:t> </a:t>
            </a:r>
            <a:r>
              <a:rPr lang="en-US" altLang="en-US" dirty="0" err="1"/>
              <a:t>sự</a:t>
            </a:r>
            <a:r>
              <a:rPr lang="en-US" altLang="en-US" dirty="0"/>
              <a:t> </a:t>
            </a:r>
            <a:r>
              <a:rPr lang="en-US" altLang="en-US" dirty="0" err="1"/>
              <a:t>cố</a:t>
            </a:r>
            <a:r>
              <a:rPr lang="en-US" altLang="en-US" dirty="0"/>
              <a:t> </a:t>
            </a:r>
            <a:r>
              <a:rPr lang="en-US" altLang="en-US" dirty="0" err="1"/>
              <a:t>về</a:t>
            </a:r>
            <a:r>
              <a:rPr lang="en-US" altLang="en-US" dirty="0"/>
              <a:t> ATTT</a:t>
            </a:r>
          </a:p>
          <a:p>
            <a:pPr lvl="1"/>
            <a:r>
              <a:rPr lang="en-US" altLang="en-US" dirty="0" err="1"/>
              <a:t>Nhân</a:t>
            </a:r>
            <a:r>
              <a:rPr lang="en-US" altLang="en-US" dirty="0"/>
              <a:t> </a:t>
            </a:r>
            <a:r>
              <a:rPr lang="en-US" altLang="en-US" dirty="0" err="1"/>
              <a:t>viên</a:t>
            </a:r>
            <a:r>
              <a:rPr lang="en-US" altLang="en-US" dirty="0"/>
              <a:t> </a:t>
            </a:r>
            <a:r>
              <a:rPr lang="en-US" altLang="en-US" dirty="0" err="1"/>
              <a:t>sẽ</a:t>
            </a:r>
            <a:r>
              <a:rPr lang="en-US" altLang="en-US" dirty="0"/>
              <a:t> </a:t>
            </a:r>
            <a:r>
              <a:rPr lang="en-US" altLang="en-US" dirty="0" err="1"/>
              <a:t>không</a:t>
            </a:r>
            <a:r>
              <a:rPr lang="en-US" altLang="en-US" dirty="0"/>
              <a:t> </a:t>
            </a:r>
            <a:r>
              <a:rPr lang="en-US" altLang="en-US" dirty="0" err="1"/>
              <a:t>biết</a:t>
            </a:r>
            <a:r>
              <a:rPr lang="en-US" altLang="en-US" dirty="0"/>
              <a:t> </a:t>
            </a:r>
            <a:r>
              <a:rPr lang="en-US" altLang="en-US" dirty="0" err="1"/>
              <a:t>phải</a:t>
            </a:r>
            <a:r>
              <a:rPr lang="en-US" altLang="en-US" dirty="0"/>
              <a:t> </a:t>
            </a:r>
            <a:r>
              <a:rPr lang="en-US" altLang="en-US" dirty="0" err="1"/>
              <a:t>làm</a:t>
            </a:r>
            <a:r>
              <a:rPr lang="en-US" altLang="en-US" dirty="0"/>
              <a:t> </a:t>
            </a:r>
            <a:r>
              <a:rPr lang="en-US" altLang="en-US" dirty="0" err="1"/>
              <a:t>gì</a:t>
            </a:r>
            <a:endParaRPr lang="en-US" altLang="en-US" dirty="0"/>
          </a:p>
          <a:p>
            <a:pPr lvl="1"/>
            <a:r>
              <a:rPr lang="en-US" altLang="en-US" dirty="0" err="1"/>
              <a:t>Không</a:t>
            </a:r>
            <a:r>
              <a:rPr lang="en-US" altLang="en-US" dirty="0"/>
              <a:t> </a:t>
            </a:r>
            <a:r>
              <a:rPr lang="en-US" altLang="en-US" dirty="0" err="1"/>
              <a:t>biết</a:t>
            </a:r>
            <a:r>
              <a:rPr lang="en-US" altLang="en-US" dirty="0"/>
              <a:t> </a:t>
            </a:r>
            <a:r>
              <a:rPr lang="en-US" altLang="en-US" dirty="0" err="1"/>
              <a:t>phải</a:t>
            </a:r>
            <a:r>
              <a:rPr lang="en-US" altLang="en-US" dirty="0"/>
              <a:t> </a:t>
            </a:r>
            <a:r>
              <a:rPr lang="en-US" altLang="en-US" dirty="0" err="1"/>
              <a:t>phản</a:t>
            </a:r>
            <a:r>
              <a:rPr lang="en-US" altLang="en-US" dirty="0"/>
              <a:t> </a:t>
            </a:r>
            <a:r>
              <a:rPr lang="en-US" altLang="en-US" dirty="0" err="1"/>
              <a:t>ứng</a:t>
            </a:r>
            <a:r>
              <a:rPr lang="en-US" altLang="en-US" dirty="0"/>
              <a:t> </a:t>
            </a:r>
            <a:r>
              <a:rPr lang="en-US" altLang="en-US" dirty="0" err="1"/>
              <a:t>như</a:t>
            </a:r>
            <a:r>
              <a:rPr lang="en-US" altLang="en-US" dirty="0"/>
              <a:t> </a:t>
            </a:r>
            <a:r>
              <a:rPr lang="en-US" altLang="en-US" dirty="0" err="1"/>
              <a:t>thế</a:t>
            </a:r>
            <a:r>
              <a:rPr lang="en-US" altLang="en-US" dirty="0"/>
              <a:t> </a:t>
            </a:r>
            <a:r>
              <a:rPr lang="en-US" altLang="en-US" dirty="0" err="1"/>
              <a:t>nào</a:t>
            </a:r>
            <a:endParaRPr lang="en-US" altLang="en-US" dirty="0"/>
          </a:p>
          <a:p>
            <a:pPr lvl="1"/>
            <a:r>
              <a:rPr lang="en-US" altLang="en-US" dirty="0" err="1"/>
              <a:t>Không</a:t>
            </a:r>
            <a:r>
              <a:rPr lang="en-US" altLang="en-US" dirty="0"/>
              <a:t> </a:t>
            </a:r>
            <a:r>
              <a:rPr lang="en-US" altLang="en-US" dirty="0" err="1"/>
              <a:t>biết</a:t>
            </a:r>
            <a:r>
              <a:rPr lang="en-US" altLang="en-US" dirty="0"/>
              <a:t> </a:t>
            </a:r>
            <a:r>
              <a:rPr lang="en-US" altLang="en-US" dirty="0" err="1"/>
              <a:t>cảnh</a:t>
            </a:r>
            <a:r>
              <a:rPr lang="en-US" altLang="en-US" dirty="0"/>
              <a:t> </a:t>
            </a:r>
            <a:r>
              <a:rPr lang="en-US" altLang="en-US" dirty="0" err="1"/>
              <a:t>báo</a:t>
            </a:r>
            <a:r>
              <a:rPr lang="en-US" altLang="en-US" dirty="0"/>
              <a:t> </a:t>
            </a:r>
            <a:r>
              <a:rPr lang="en-US" altLang="en-US" dirty="0" err="1"/>
              <a:t>cho</a:t>
            </a:r>
            <a:r>
              <a:rPr lang="en-US" altLang="en-US" dirty="0"/>
              <a:t> </a:t>
            </a:r>
            <a:r>
              <a:rPr lang="en-US" altLang="en-US" dirty="0" err="1"/>
              <a:t>ai</a:t>
            </a:r>
            <a:endParaRPr lang="en-US" altLang="en-US" dirty="0"/>
          </a:p>
          <a:p>
            <a:pPr lvl="1"/>
            <a:r>
              <a:rPr lang="en-US" altLang="en-US" dirty="0">
                <a:sym typeface="Symbol" pitchFamily="18" charset="2"/>
              </a:rPr>
              <a:t></a:t>
            </a:r>
            <a:r>
              <a:rPr lang="en-US" altLang="en-US" dirty="0"/>
              <a:t> </a:t>
            </a:r>
            <a:r>
              <a:rPr lang="en-US" altLang="en-US" dirty="0" err="1"/>
              <a:t>Rối</a:t>
            </a:r>
            <a:r>
              <a:rPr lang="en-US" altLang="en-US" dirty="0"/>
              <a:t> </a:t>
            </a:r>
            <a:r>
              <a:rPr lang="en-US" altLang="en-US" dirty="0" err="1"/>
              <a:t>loạn</a:t>
            </a:r>
            <a:r>
              <a:rPr lang="en-US" altLang="en-US" dirty="0"/>
              <a:t> </a:t>
            </a:r>
            <a:r>
              <a:rPr lang="en-US" altLang="en-US" dirty="0" err="1"/>
              <a:t>tổng</a:t>
            </a:r>
            <a:r>
              <a:rPr lang="en-US" altLang="en-US" dirty="0"/>
              <a:t> </a:t>
            </a:r>
            <a:r>
              <a:rPr lang="en-US" altLang="en-US" dirty="0" err="1"/>
              <a:t>thể</a:t>
            </a:r>
            <a:r>
              <a:rPr lang="en-US" altLang="en-US" dirty="0"/>
              <a:t> </a:t>
            </a:r>
            <a:r>
              <a:rPr lang="en-US" altLang="en-US" dirty="0" err="1"/>
              <a:t>trong</a:t>
            </a:r>
            <a:r>
              <a:rPr lang="en-US" altLang="en-US" dirty="0"/>
              <a:t> </a:t>
            </a:r>
            <a:r>
              <a:rPr lang="en-US" altLang="en-US" dirty="0" err="1"/>
              <a:t>tổ</a:t>
            </a:r>
            <a:r>
              <a:rPr lang="en-US" altLang="en-US" dirty="0"/>
              <a:t> </a:t>
            </a:r>
            <a:r>
              <a:rPr lang="en-US" altLang="en-US" dirty="0" err="1"/>
              <a:t>chức</a:t>
            </a:r>
            <a:endParaRPr lang="en-US" altLang="en-US" dirty="0"/>
          </a:p>
          <a:p>
            <a:r>
              <a:rPr lang="en-US" altLang="en-US" dirty="0" err="1"/>
              <a:t>Thiếu</a:t>
            </a:r>
            <a:r>
              <a:rPr lang="en-US" altLang="en-US" dirty="0"/>
              <a:t> </a:t>
            </a:r>
            <a:r>
              <a:rPr lang="en-US" altLang="en-US" dirty="0" err="1"/>
              <a:t>sự</a:t>
            </a:r>
            <a:r>
              <a:rPr lang="en-US" altLang="en-US" dirty="0"/>
              <a:t> </a:t>
            </a:r>
            <a:r>
              <a:rPr lang="en-US" altLang="en-US" dirty="0" err="1"/>
              <a:t>kiểm</a:t>
            </a:r>
            <a:r>
              <a:rPr lang="en-US" altLang="en-US" dirty="0"/>
              <a:t> </a:t>
            </a:r>
            <a:r>
              <a:rPr lang="en-US" altLang="en-US" dirty="0" err="1"/>
              <a:t>soát</a:t>
            </a:r>
            <a:r>
              <a:rPr lang="en-US" altLang="en-US" dirty="0"/>
              <a:t> </a:t>
            </a:r>
            <a:r>
              <a:rPr lang="en-US" altLang="en-US" dirty="0" err="1"/>
              <a:t>đối</a:t>
            </a:r>
            <a:r>
              <a:rPr lang="en-US" altLang="en-US" dirty="0"/>
              <a:t> </a:t>
            </a:r>
            <a:r>
              <a:rPr lang="en-US" altLang="en-US" dirty="0" err="1"/>
              <a:t>với</a:t>
            </a:r>
            <a:r>
              <a:rPr lang="en-US" altLang="en-US" dirty="0"/>
              <a:t> </a:t>
            </a:r>
            <a:r>
              <a:rPr lang="en-US" altLang="en-US" dirty="0" err="1"/>
              <a:t>việc</a:t>
            </a:r>
            <a:r>
              <a:rPr lang="en-US" altLang="en-US" dirty="0"/>
              <a:t> </a:t>
            </a:r>
            <a:r>
              <a:rPr lang="en-US" altLang="en-US" dirty="0" err="1"/>
              <a:t>quản</a:t>
            </a:r>
            <a:r>
              <a:rPr lang="en-US" altLang="en-US" dirty="0"/>
              <a:t> </a:t>
            </a:r>
            <a:r>
              <a:rPr lang="en-US" altLang="en-US" dirty="0" err="1"/>
              <a:t>lí</a:t>
            </a:r>
            <a:r>
              <a:rPr lang="en-US" altLang="en-US" dirty="0"/>
              <a:t> </a:t>
            </a:r>
            <a:r>
              <a:rPr lang="en-US" altLang="en-US" dirty="0" err="1"/>
              <a:t>cấu</a:t>
            </a:r>
            <a:r>
              <a:rPr lang="en-US" altLang="en-US" dirty="0"/>
              <a:t> </a:t>
            </a:r>
            <a:r>
              <a:rPr lang="en-US" altLang="en-US" dirty="0" err="1"/>
              <a:t>hình</a:t>
            </a:r>
            <a:endParaRPr lang="en-US" altLang="en-US" dirty="0"/>
          </a:p>
          <a:p>
            <a:pPr lvl="1"/>
            <a:r>
              <a:rPr lang="en-US" altLang="en-US" dirty="0" err="1"/>
              <a:t>Sửa</a:t>
            </a:r>
            <a:r>
              <a:rPr lang="en-US" altLang="en-US" dirty="0"/>
              <a:t> </a:t>
            </a:r>
            <a:r>
              <a:rPr lang="en-US" altLang="en-US" dirty="0" err="1"/>
              <a:t>đổi</a:t>
            </a:r>
            <a:r>
              <a:rPr lang="en-US" altLang="en-US" dirty="0"/>
              <a:t> </a:t>
            </a:r>
            <a:r>
              <a:rPr lang="en-US" altLang="en-US" dirty="0" err="1"/>
              <a:t>hệ</a:t>
            </a:r>
            <a:r>
              <a:rPr lang="en-US" altLang="en-US" dirty="0"/>
              <a:t> </a:t>
            </a:r>
            <a:r>
              <a:rPr lang="en-US" altLang="en-US" dirty="0" err="1"/>
              <a:t>thống</a:t>
            </a:r>
            <a:r>
              <a:rPr lang="en-US" altLang="en-US" dirty="0"/>
              <a:t> </a:t>
            </a:r>
            <a:r>
              <a:rPr lang="en-US" altLang="en-US" dirty="0" err="1"/>
              <a:t>làm</a:t>
            </a:r>
            <a:r>
              <a:rPr lang="en-US" altLang="en-US" dirty="0"/>
              <a:t> </a:t>
            </a:r>
            <a:r>
              <a:rPr lang="en-US" altLang="en-US" dirty="0" err="1"/>
              <a:t>cho</a:t>
            </a:r>
            <a:r>
              <a:rPr lang="en-US" altLang="en-US" dirty="0"/>
              <a:t> </a:t>
            </a:r>
            <a:r>
              <a:rPr lang="en-US" altLang="en-US" dirty="0" err="1"/>
              <a:t>hệ</a:t>
            </a:r>
            <a:r>
              <a:rPr lang="en-US" altLang="en-US" dirty="0"/>
              <a:t> </a:t>
            </a:r>
            <a:r>
              <a:rPr lang="en-US" altLang="en-US" dirty="0" err="1"/>
              <a:t>thống</a:t>
            </a:r>
            <a:r>
              <a:rPr lang="en-US" altLang="en-US" dirty="0"/>
              <a:t> </a:t>
            </a:r>
            <a:r>
              <a:rPr lang="en-US" altLang="en-US" dirty="0" err="1"/>
              <a:t>không</a:t>
            </a:r>
            <a:r>
              <a:rPr lang="en-US" altLang="en-US" dirty="0"/>
              <a:t> AT</a:t>
            </a:r>
          </a:p>
          <a:p>
            <a:pPr lvl="1"/>
            <a:r>
              <a:rPr lang="en-US" altLang="en-US" dirty="0" err="1"/>
              <a:t>Không</a:t>
            </a:r>
            <a:r>
              <a:rPr lang="en-US" altLang="en-US" dirty="0"/>
              <a:t> </a:t>
            </a:r>
            <a:r>
              <a:rPr lang="en-US" altLang="en-US" dirty="0" err="1"/>
              <a:t>thể</a:t>
            </a:r>
            <a:r>
              <a:rPr lang="en-US" altLang="en-US" dirty="0"/>
              <a:t> </a:t>
            </a:r>
            <a:r>
              <a:rPr lang="en-US" altLang="en-US" dirty="0" err="1"/>
              <a:t>kiểm</a:t>
            </a:r>
            <a:r>
              <a:rPr lang="en-US" altLang="en-US" dirty="0"/>
              <a:t> </a:t>
            </a:r>
            <a:r>
              <a:rPr lang="en-US" altLang="en-US" dirty="0" err="1"/>
              <a:t>soát</a:t>
            </a:r>
            <a:r>
              <a:rPr lang="en-US" altLang="en-US" dirty="0"/>
              <a:t> </a:t>
            </a:r>
            <a:r>
              <a:rPr lang="en-US" altLang="en-US" dirty="0" err="1"/>
              <a:t>được</a:t>
            </a:r>
            <a:r>
              <a:rPr lang="en-US" altLang="en-US" dirty="0"/>
              <a:t> </a:t>
            </a:r>
            <a:r>
              <a:rPr lang="en-US" altLang="en-US" dirty="0" err="1"/>
              <a:t>những</a:t>
            </a:r>
            <a:r>
              <a:rPr lang="en-US" altLang="en-US" dirty="0"/>
              <a:t> </a:t>
            </a:r>
            <a:r>
              <a:rPr lang="en-US" altLang="en-US" dirty="0" err="1"/>
              <a:t>thay</a:t>
            </a:r>
            <a:r>
              <a:rPr lang="en-US" altLang="en-US" dirty="0"/>
              <a:t> </a:t>
            </a:r>
            <a:r>
              <a:rPr lang="en-US" altLang="en-US" dirty="0" err="1"/>
              <a:t>đổi</a:t>
            </a:r>
            <a:r>
              <a:rPr lang="en-US" altLang="en-US" dirty="0"/>
              <a:t> </a:t>
            </a:r>
            <a:r>
              <a:rPr lang="en-US" altLang="en-US" dirty="0" err="1"/>
              <a:t>của</a:t>
            </a:r>
            <a:r>
              <a:rPr lang="en-US" altLang="en-US" dirty="0"/>
              <a:t> </a:t>
            </a:r>
            <a:r>
              <a:rPr lang="en-US" altLang="en-US" dirty="0" err="1"/>
              <a:t>hệ</a:t>
            </a:r>
            <a:r>
              <a:rPr lang="en-US" altLang="en-US" dirty="0"/>
              <a:t> </a:t>
            </a:r>
            <a:r>
              <a:rPr lang="en-US" altLang="en-US" dirty="0" err="1"/>
              <a:t>thống</a:t>
            </a:r>
            <a:endParaRPr lang="en-US" altLang="en-US" dirty="0"/>
          </a:p>
          <a:p>
            <a:pPr lvl="1"/>
            <a:r>
              <a:rPr lang="en-US" altLang="en-US" dirty="0">
                <a:sym typeface="Symbol" pitchFamily="18" charset="2"/>
              </a:rPr>
              <a:t> </a:t>
            </a:r>
            <a:r>
              <a:rPr lang="en-US" altLang="en-US" dirty="0" err="1"/>
              <a:t>Gia</a:t>
            </a:r>
            <a:r>
              <a:rPr lang="en-US" altLang="en-US" dirty="0"/>
              <a:t> </a:t>
            </a:r>
            <a:r>
              <a:rPr lang="en-US" altLang="en-US" dirty="0" err="1"/>
              <a:t>tăng</a:t>
            </a:r>
            <a:r>
              <a:rPr lang="en-US" altLang="en-US" dirty="0"/>
              <a:t> </a:t>
            </a:r>
            <a:r>
              <a:rPr lang="en-US" altLang="en-US" dirty="0" err="1"/>
              <a:t>những</a:t>
            </a:r>
            <a:r>
              <a:rPr lang="en-US" altLang="en-US" dirty="0"/>
              <a:t> </a:t>
            </a:r>
            <a:r>
              <a:rPr lang="en-US" altLang="en-US" dirty="0" err="1"/>
              <a:t>điểm</a:t>
            </a:r>
            <a:r>
              <a:rPr lang="en-US" altLang="en-US" dirty="0"/>
              <a:t> </a:t>
            </a:r>
            <a:r>
              <a:rPr lang="en-US" altLang="en-US" dirty="0" err="1"/>
              <a:t>yếu</a:t>
            </a:r>
            <a:r>
              <a:rPr lang="en-US" altLang="en-US" dirty="0"/>
              <a:t> </a:t>
            </a:r>
            <a:r>
              <a:rPr lang="en-US" altLang="en-US" dirty="0" err="1"/>
              <a:t>cho</a:t>
            </a:r>
            <a:r>
              <a:rPr lang="en-US" altLang="en-US" dirty="0"/>
              <a:t> </a:t>
            </a:r>
            <a:r>
              <a:rPr lang="en-US" altLang="en-US" dirty="0" err="1"/>
              <a:t>các</a:t>
            </a:r>
            <a:r>
              <a:rPr lang="en-US" altLang="en-US" dirty="0"/>
              <a:t> </a:t>
            </a:r>
            <a:r>
              <a:rPr lang="en-US" altLang="en-US" dirty="0" err="1"/>
              <a:t>hệ</a:t>
            </a:r>
            <a:r>
              <a:rPr lang="en-US" altLang="en-US" dirty="0"/>
              <a:t> </a:t>
            </a:r>
            <a:r>
              <a:rPr lang="en-US" altLang="en-US" dirty="0" err="1"/>
              <a:t>thống</a:t>
            </a:r>
            <a:endParaRPr lang="en-US" altLang="en-US" dirty="0"/>
          </a:p>
        </p:txBody>
      </p:sp>
      <p:sp>
        <p:nvSpPr>
          <p:cNvPr id="2150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2150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2151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BDFFB149-05E8-4264-9EE0-A0950C6A10B6}" type="slidenum">
              <a:rPr lang="en-US" altLang="en-US" sz="1200" smtClean="0"/>
              <a:pPr eaLnBrk="1" hangingPunct="1">
                <a:spcBef>
                  <a:spcPct val="0"/>
                </a:spcBef>
                <a:buClrTx/>
                <a:buSzTx/>
                <a:buFontTx/>
                <a:buNone/>
              </a:pPr>
              <a:t>19</a:t>
            </a:fld>
            <a:endParaRPr lang="en-US" altLang="en-US" sz="1200"/>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1507">
                                            <p:txEl>
                                              <p:pRg st="0" end="0"/>
                                            </p:txEl>
                                          </p:spTgt>
                                        </p:tgtEl>
                                        <p:attrNameLst>
                                          <p:attrName>style.visibility</p:attrName>
                                        </p:attrNameLst>
                                      </p:cBhvr>
                                      <p:to>
                                        <p:strVal val="visible"/>
                                      </p:to>
                                    </p:set>
                                    <p:anim calcmode="lin" valueType="num">
                                      <p:cBhvr>
                                        <p:cTn id="7" dur="500" fill="hold"/>
                                        <p:tgtEl>
                                          <p:spTgt spid="21507">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21507">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21507">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21507">
                                            <p:txEl>
                                              <p:pRg st="5" end="5"/>
                                            </p:txEl>
                                          </p:spTgt>
                                        </p:tgtEl>
                                        <p:attrNameLst>
                                          <p:attrName>style.visibility</p:attrName>
                                        </p:attrNameLst>
                                      </p:cBhvr>
                                      <p:to>
                                        <p:strVal val="visible"/>
                                      </p:to>
                                    </p:set>
                                    <p:anim calcmode="lin" valueType="num">
                                      <p:cBhvr>
                                        <p:cTn id="12" dur="500" fill="hold"/>
                                        <p:tgtEl>
                                          <p:spTgt spid="21507">
                                            <p:txEl>
                                              <p:pRg st="5" end="5"/>
                                            </p:txEl>
                                          </p:spTgt>
                                        </p:tgtEl>
                                        <p:attrNameLst>
                                          <p:attrName>ppt_w</p:attrName>
                                        </p:attrNameLst>
                                      </p:cBhvr>
                                      <p:tavLst>
                                        <p:tav tm="0">
                                          <p:val>
                                            <p:fltVal val="0"/>
                                          </p:val>
                                        </p:tav>
                                        <p:tav tm="100000">
                                          <p:val>
                                            <p:strVal val="#ppt_w"/>
                                          </p:val>
                                        </p:tav>
                                      </p:tavLst>
                                    </p:anim>
                                    <p:anim calcmode="lin" valueType="num">
                                      <p:cBhvr>
                                        <p:cTn id="13" dur="500" fill="hold"/>
                                        <p:tgtEl>
                                          <p:spTgt spid="21507">
                                            <p:txEl>
                                              <p:pRg st="5" end="5"/>
                                            </p:txEl>
                                          </p:spTgt>
                                        </p:tgtEl>
                                        <p:attrNameLst>
                                          <p:attrName>ppt_h</p:attrName>
                                        </p:attrNameLst>
                                      </p:cBhvr>
                                      <p:tavLst>
                                        <p:tav tm="0">
                                          <p:val>
                                            <p:fltVal val="0"/>
                                          </p:val>
                                        </p:tav>
                                        <p:tav tm="100000">
                                          <p:val>
                                            <p:strVal val="#ppt_h"/>
                                          </p:val>
                                        </p:tav>
                                      </p:tavLst>
                                    </p:anim>
                                    <p:animEffect transition="in" filter="fade">
                                      <p:cBhvr>
                                        <p:cTn id="14" dur="500"/>
                                        <p:tgtEl>
                                          <p:spTgt spid="21507">
                                            <p:txEl>
                                              <p:pRg st="5" end="5"/>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21507">
                                            <p:txEl>
                                              <p:pRg st="1" end="1"/>
                                            </p:txEl>
                                          </p:spTgt>
                                        </p:tgtEl>
                                        <p:attrNameLst>
                                          <p:attrName>style.visibility</p:attrName>
                                        </p:attrNameLst>
                                      </p:cBhvr>
                                      <p:to>
                                        <p:strVal val="visible"/>
                                      </p:to>
                                    </p:set>
                                    <p:animEffect transition="in" filter="fade">
                                      <p:cBhvr>
                                        <p:cTn id="19" dur="1000"/>
                                        <p:tgtEl>
                                          <p:spTgt spid="21507">
                                            <p:txEl>
                                              <p:pRg st="1" end="1"/>
                                            </p:txEl>
                                          </p:spTgt>
                                        </p:tgtEl>
                                      </p:cBhvr>
                                    </p:animEffect>
                                    <p:anim calcmode="lin" valueType="num">
                                      <p:cBhvr>
                                        <p:cTn id="20" dur="1000" fill="hold"/>
                                        <p:tgtEl>
                                          <p:spTgt spid="21507">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21507">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1507">
                                            <p:txEl>
                                              <p:pRg st="2" end="2"/>
                                            </p:txEl>
                                          </p:spTgt>
                                        </p:tgtEl>
                                        <p:attrNameLst>
                                          <p:attrName>style.visibility</p:attrName>
                                        </p:attrNameLst>
                                      </p:cBhvr>
                                      <p:to>
                                        <p:strVal val="visible"/>
                                      </p:to>
                                    </p:set>
                                    <p:animEffect transition="in" filter="fade">
                                      <p:cBhvr>
                                        <p:cTn id="24" dur="1000"/>
                                        <p:tgtEl>
                                          <p:spTgt spid="21507">
                                            <p:txEl>
                                              <p:pRg st="2" end="2"/>
                                            </p:txEl>
                                          </p:spTgt>
                                        </p:tgtEl>
                                      </p:cBhvr>
                                    </p:animEffect>
                                    <p:anim calcmode="lin" valueType="num">
                                      <p:cBhvr>
                                        <p:cTn id="25" dur="1000" fill="hold"/>
                                        <p:tgtEl>
                                          <p:spTgt spid="21507">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21507">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21507">
                                            <p:txEl>
                                              <p:pRg st="3" end="3"/>
                                            </p:txEl>
                                          </p:spTgt>
                                        </p:tgtEl>
                                        <p:attrNameLst>
                                          <p:attrName>style.visibility</p:attrName>
                                        </p:attrNameLst>
                                      </p:cBhvr>
                                      <p:to>
                                        <p:strVal val="visible"/>
                                      </p:to>
                                    </p:set>
                                    <p:animEffect transition="in" filter="fade">
                                      <p:cBhvr>
                                        <p:cTn id="29" dur="1000"/>
                                        <p:tgtEl>
                                          <p:spTgt spid="21507">
                                            <p:txEl>
                                              <p:pRg st="3" end="3"/>
                                            </p:txEl>
                                          </p:spTgt>
                                        </p:tgtEl>
                                      </p:cBhvr>
                                    </p:animEffect>
                                    <p:anim calcmode="lin" valueType="num">
                                      <p:cBhvr>
                                        <p:cTn id="30" dur="1000" fill="hold"/>
                                        <p:tgtEl>
                                          <p:spTgt spid="21507">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2150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21507">
                                            <p:txEl>
                                              <p:pRg st="4" end="4"/>
                                            </p:txEl>
                                          </p:spTgt>
                                        </p:tgtEl>
                                        <p:attrNameLst>
                                          <p:attrName>style.visibility</p:attrName>
                                        </p:attrNameLst>
                                      </p:cBhvr>
                                      <p:to>
                                        <p:strVal val="visible"/>
                                      </p:to>
                                    </p:set>
                                    <p:animEffect transition="in" filter="fade">
                                      <p:cBhvr>
                                        <p:cTn id="36" dur="1000"/>
                                        <p:tgtEl>
                                          <p:spTgt spid="21507">
                                            <p:txEl>
                                              <p:pRg st="4" end="4"/>
                                            </p:txEl>
                                          </p:spTgt>
                                        </p:tgtEl>
                                      </p:cBhvr>
                                    </p:animEffect>
                                    <p:anim calcmode="lin" valueType="num">
                                      <p:cBhvr>
                                        <p:cTn id="37" dur="1000" fill="hold"/>
                                        <p:tgtEl>
                                          <p:spTgt spid="21507">
                                            <p:txEl>
                                              <p:pRg st="4" end="4"/>
                                            </p:txEl>
                                          </p:spTgt>
                                        </p:tgtEl>
                                        <p:attrNameLst>
                                          <p:attrName>ppt_x</p:attrName>
                                        </p:attrNameLst>
                                      </p:cBhvr>
                                      <p:tavLst>
                                        <p:tav tm="0">
                                          <p:val>
                                            <p:strVal val="#ppt_x"/>
                                          </p:val>
                                        </p:tav>
                                        <p:tav tm="100000">
                                          <p:val>
                                            <p:strVal val="#ppt_x"/>
                                          </p:val>
                                        </p:tav>
                                      </p:tavLst>
                                    </p:anim>
                                    <p:anim calcmode="lin" valueType="num">
                                      <p:cBhvr>
                                        <p:cTn id="38" dur="1000" fill="hold"/>
                                        <p:tgtEl>
                                          <p:spTgt spid="2150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nodeType="clickEffect">
                                  <p:stCondLst>
                                    <p:cond delay="0"/>
                                  </p:stCondLst>
                                  <p:childTnLst>
                                    <p:set>
                                      <p:cBhvr>
                                        <p:cTn id="42" dur="1" fill="hold">
                                          <p:stCondLst>
                                            <p:cond delay="0"/>
                                          </p:stCondLst>
                                        </p:cTn>
                                        <p:tgtEl>
                                          <p:spTgt spid="21507">
                                            <p:txEl>
                                              <p:pRg st="6" end="6"/>
                                            </p:txEl>
                                          </p:spTgt>
                                        </p:tgtEl>
                                        <p:attrNameLst>
                                          <p:attrName>style.visibility</p:attrName>
                                        </p:attrNameLst>
                                      </p:cBhvr>
                                      <p:to>
                                        <p:strVal val="visible"/>
                                      </p:to>
                                    </p:set>
                                    <p:animEffect transition="in" filter="wipe(down)">
                                      <p:cBhvr>
                                        <p:cTn id="43" dur="500"/>
                                        <p:tgtEl>
                                          <p:spTgt spid="21507">
                                            <p:txEl>
                                              <p:pRg st="6" end="6"/>
                                            </p:txEl>
                                          </p:spTgt>
                                        </p:tgtEl>
                                      </p:cBhvr>
                                    </p:animEffect>
                                  </p:childTnLst>
                                </p:cTn>
                              </p:par>
                              <p:par>
                                <p:cTn id="44" presetID="22" presetClass="entr" presetSubtype="4" fill="hold" nodeType="withEffect">
                                  <p:stCondLst>
                                    <p:cond delay="0"/>
                                  </p:stCondLst>
                                  <p:childTnLst>
                                    <p:set>
                                      <p:cBhvr>
                                        <p:cTn id="45" dur="1" fill="hold">
                                          <p:stCondLst>
                                            <p:cond delay="0"/>
                                          </p:stCondLst>
                                        </p:cTn>
                                        <p:tgtEl>
                                          <p:spTgt spid="21507">
                                            <p:txEl>
                                              <p:pRg st="7" end="7"/>
                                            </p:txEl>
                                          </p:spTgt>
                                        </p:tgtEl>
                                        <p:attrNameLst>
                                          <p:attrName>style.visibility</p:attrName>
                                        </p:attrNameLst>
                                      </p:cBhvr>
                                      <p:to>
                                        <p:strVal val="visible"/>
                                      </p:to>
                                    </p:set>
                                    <p:animEffect transition="in" filter="wipe(down)">
                                      <p:cBhvr>
                                        <p:cTn id="46" dur="500"/>
                                        <p:tgtEl>
                                          <p:spTgt spid="21507">
                                            <p:txEl>
                                              <p:pRg st="7" end="7"/>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nodeType="clickEffect">
                                  <p:stCondLst>
                                    <p:cond delay="0"/>
                                  </p:stCondLst>
                                  <p:childTnLst>
                                    <p:set>
                                      <p:cBhvr>
                                        <p:cTn id="50" dur="1" fill="hold">
                                          <p:stCondLst>
                                            <p:cond delay="0"/>
                                          </p:stCondLst>
                                        </p:cTn>
                                        <p:tgtEl>
                                          <p:spTgt spid="21507">
                                            <p:txEl>
                                              <p:pRg st="8" end="8"/>
                                            </p:txEl>
                                          </p:spTgt>
                                        </p:tgtEl>
                                        <p:attrNameLst>
                                          <p:attrName>style.visibility</p:attrName>
                                        </p:attrNameLst>
                                      </p:cBhvr>
                                      <p:to>
                                        <p:strVal val="visible"/>
                                      </p:to>
                                    </p:set>
                                    <p:animEffect transition="in" filter="wipe(down)">
                                      <p:cBhvr>
                                        <p:cTn id="51" dur="500"/>
                                        <p:tgtEl>
                                          <p:spTgt spid="2150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title"/>
          </p:nvPr>
        </p:nvSpPr>
        <p:spPr/>
        <p:txBody>
          <a:bodyPr/>
          <a:lstStyle/>
          <a:p>
            <a:r>
              <a:rPr lang="en-US" altLang="en-US" sz="4400"/>
              <a:t>Nội dung chính</a:t>
            </a:r>
            <a:endParaRPr lang="en-US" altLang="en-US"/>
          </a:p>
        </p:txBody>
      </p:sp>
      <p:sp>
        <p:nvSpPr>
          <p:cNvPr id="4099" name="Content Placeholder 2"/>
          <p:cNvSpPr>
            <a:spLocks noGrp="1"/>
          </p:cNvSpPr>
          <p:nvPr>
            <p:ph idx="1"/>
          </p:nvPr>
        </p:nvSpPr>
        <p:spPr/>
        <p:txBody>
          <a:bodyPr/>
          <a:lstStyle/>
          <a:p>
            <a:pPr eaLnBrk="1" hangingPunct="1"/>
            <a:r>
              <a:rPr lang="en-US" altLang="en-US" sz="3200"/>
              <a:t>1.1 CS ATTT</a:t>
            </a:r>
          </a:p>
          <a:p>
            <a:pPr eaLnBrk="1" hangingPunct="1"/>
            <a:r>
              <a:rPr lang="en-US" altLang="en-US" sz="3200"/>
              <a:t>1.2 Khung CS ATTT</a:t>
            </a:r>
          </a:p>
        </p:txBody>
      </p:sp>
      <p:sp>
        <p:nvSpPr>
          <p:cNvPr id="410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10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10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91F31CD8-473D-4FB2-AE06-374DECD98BD5}" type="slidenum">
              <a:rPr lang="en-US" altLang="en-US" sz="1200" smtClean="0"/>
              <a:pPr eaLnBrk="1" hangingPunct="1">
                <a:spcBef>
                  <a:spcPct val="0"/>
                </a:spcBef>
                <a:buClrTx/>
                <a:buSzTx/>
                <a:buFontTx/>
                <a:buNone/>
              </a:pPr>
              <a:t>2</a:t>
            </a:fld>
            <a:endParaRPr lang="en-US" altLang="en-US" sz="12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US" altLang="en-US" sz="4000"/>
              <a:t>1.1.3.4 Hiểm họa khi thực hiện CS sai</a:t>
            </a:r>
          </a:p>
        </p:txBody>
      </p:sp>
      <p:sp>
        <p:nvSpPr>
          <p:cNvPr id="22531" name="Content Placeholder 2"/>
          <p:cNvSpPr>
            <a:spLocks noGrp="1"/>
          </p:cNvSpPr>
          <p:nvPr>
            <p:ph idx="1"/>
          </p:nvPr>
        </p:nvSpPr>
        <p:spPr/>
        <p:txBody>
          <a:bodyPr/>
          <a:lstStyle/>
          <a:p>
            <a:r>
              <a:rPr lang="en-US" altLang="en-US" dirty="0" err="1"/>
              <a:t>Xét</a:t>
            </a:r>
            <a:r>
              <a:rPr lang="en-US" altLang="en-US" dirty="0"/>
              <a:t> </a:t>
            </a:r>
            <a:r>
              <a:rPr lang="en-US" altLang="en-US" dirty="0" err="1"/>
              <a:t>ví</a:t>
            </a:r>
            <a:r>
              <a:rPr lang="en-US" altLang="en-US" dirty="0"/>
              <a:t> </a:t>
            </a:r>
            <a:r>
              <a:rPr lang="en-US" altLang="en-US" dirty="0" err="1"/>
              <a:t>dụ</a:t>
            </a:r>
            <a:r>
              <a:rPr lang="en-US" altLang="en-US" dirty="0"/>
              <a:t> 1: </a:t>
            </a:r>
            <a:r>
              <a:rPr lang="en-US" altLang="en-US" dirty="0" err="1"/>
              <a:t>Đua</a:t>
            </a:r>
            <a:r>
              <a:rPr lang="en-US" altLang="en-US" dirty="0"/>
              <a:t> </a:t>
            </a:r>
            <a:r>
              <a:rPr lang="en-US" altLang="en-US" dirty="0" err="1"/>
              <a:t>thuyền</a:t>
            </a:r>
            <a:endParaRPr lang="en-US" altLang="en-US" dirty="0"/>
          </a:p>
          <a:p>
            <a:pPr lvl="1"/>
            <a:r>
              <a:rPr lang="en-US" altLang="en-US" sz="2800" dirty="0" err="1"/>
              <a:t>Đã</a:t>
            </a:r>
            <a:r>
              <a:rPr lang="en-US" altLang="en-US" sz="2800" dirty="0"/>
              <a:t> </a:t>
            </a:r>
            <a:r>
              <a:rPr lang="en-US" altLang="en-US" sz="2800" dirty="0" err="1"/>
              <a:t>có</a:t>
            </a:r>
            <a:r>
              <a:rPr lang="en-US" altLang="en-US" sz="2800" dirty="0"/>
              <a:t>  </a:t>
            </a:r>
            <a:r>
              <a:rPr lang="en-US" altLang="en-US" sz="2800" dirty="0" err="1"/>
              <a:t>nhưng</a:t>
            </a:r>
            <a:r>
              <a:rPr lang="en-US" altLang="en-US" sz="2800" dirty="0"/>
              <a:t> </a:t>
            </a:r>
            <a:r>
              <a:rPr lang="en-US" altLang="en-US" sz="2800" dirty="0" err="1"/>
              <a:t>sự</a:t>
            </a:r>
            <a:r>
              <a:rPr lang="en-US" altLang="en-US" sz="2800" dirty="0"/>
              <a:t> </a:t>
            </a:r>
            <a:r>
              <a:rPr lang="en-US" altLang="en-US" sz="2800" dirty="0" err="1"/>
              <a:t>chỉ</a:t>
            </a:r>
            <a:r>
              <a:rPr lang="en-US" altLang="en-US" sz="2800" dirty="0"/>
              <a:t> </a:t>
            </a:r>
            <a:r>
              <a:rPr lang="en-US" altLang="en-US" sz="2800" dirty="0" err="1"/>
              <a:t>đạo</a:t>
            </a:r>
            <a:r>
              <a:rPr lang="en-US" altLang="en-US" sz="2800" dirty="0"/>
              <a:t>, </a:t>
            </a:r>
            <a:r>
              <a:rPr lang="en-US" altLang="en-US" sz="2800" dirty="0" err="1"/>
              <a:t>kiểm</a:t>
            </a:r>
            <a:r>
              <a:rPr lang="en-US" altLang="en-US" sz="2800" dirty="0"/>
              <a:t> </a:t>
            </a:r>
            <a:r>
              <a:rPr lang="en-US" altLang="en-US" sz="2800" dirty="0" err="1"/>
              <a:t>soát</a:t>
            </a:r>
            <a:r>
              <a:rPr lang="en-US" altLang="en-US" sz="2800" dirty="0"/>
              <a:t> </a:t>
            </a:r>
            <a:r>
              <a:rPr lang="en-US" altLang="en-US" sz="2800" dirty="0" err="1"/>
              <a:t>nhưng</a:t>
            </a:r>
            <a:r>
              <a:rPr lang="en-US" altLang="en-US" sz="2800" dirty="0"/>
              <a:t> </a:t>
            </a:r>
            <a:r>
              <a:rPr lang="en-US" altLang="en-US" sz="2800" dirty="0" err="1"/>
              <a:t>không</a:t>
            </a:r>
            <a:r>
              <a:rPr lang="en-US" altLang="en-US" sz="2800" dirty="0"/>
              <a:t> </a:t>
            </a:r>
            <a:r>
              <a:rPr lang="en-US" altLang="en-US" sz="2800" dirty="0" err="1"/>
              <a:t>hợp</a:t>
            </a:r>
            <a:r>
              <a:rPr lang="en-US" altLang="en-US" sz="2800" dirty="0"/>
              <a:t> </a:t>
            </a:r>
            <a:r>
              <a:rPr lang="en-US" altLang="en-US" sz="2800" dirty="0" err="1"/>
              <a:t>lí</a:t>
            </a:r>
            <a:r>
              <a:rPr lang="en-US" altLang="en-US" sz="2800" dirty="0"/>
              <a:t> </a:t>
            </a:r>
          </a:p>
          <a:p>
            <a:pPr lvl="2"/>
            <a:r>
              <a:rPr lang="en-US" altLang="en-US" sz="2400" dirty="0">
                <a:sym typeface="Symbol" pitchFamily="18" charset="2"/>
              </a:rPr>
              <a:t> </a:t>
            </a:r>
            <a:r>
              <a:rPr lang="en-US" altLang="en-US" sz="2400" dirty="0" err="1"/>
              <a:t>Thuyền</a:t>
            </a:r>
            <a:r>
              <a:rPr lang="en-US" altLang="en-US" sz="2400" dirty="0"/>
              <a:t> </a:t>
            </a:r>
            <a:r>
              <a:rPr lang="en-US" altLang="en-US" sz="2400" dirty="0" err="1"/>
              <a:t>vẫn</a:t>
            </a:r>
            <a:r>
              <a:rPr lang="en-US" altLang="en-US" sz="2400" dirty="0"/>
              <a:t> </a:t>
            </a:r>
            <a:r>
              <a:rPr lang="en-US" altLang="en-US" sz="2400" dirty="0" err="1"/>
              <a:t>có</a:t>
            </a:r>
            <a:r>
              <a:rPr lang="en-US" altLang="en-US" sz="2400" dirty="0"/>
              <a:t> </a:t>
            </a:r>
            <a:r>
              <a:rPr lang="en-US" altLang="en-US" sz="2400" dirty="0" err="1"/>
              <a:t>thể</a:t>
            </a:r>
            <a:r>
              <a:rPr lang="en-US" altLang="en-US" sz="2400" dirty="0"/>
              <a:t> </a:t>
            </a:r>
            <a:r>
              <a:rPr lang="en-US" altLang="en-US" sz="2400" dirty="0" err="1"/>
              <a:t>chỉ</a:t>
            </a:r>
            <a:r>
              <a:rPr lang="en-US" altLang="en-US" sz="2400" dirty="0"/>
              <a:t> </a:t>
            </a:r>
            <a:r>
              <a:rPr lang="en-US" altLang="en-US" sz="2400" dirty="0" err="1"/>
              <a:t>đi</a:t>
            </a:r>
            <a:r>
              <a:rPr lang="en-US" altLang="en-US" sz="2400" dirty="0"/>
              <a:t> </a:t>
            </a:r>
            <a:r>
              <a:rPr lang="en-US" altLang="en-US" sz="2400" dirty="0" err="1"/>
              <a:t>theo</a:t>
            </a:r>
            <a:r>
              <a:rPr lang="en-US" altLang="en-US" sz="2400" dirty="0"/>
              <a:t> </a:t>
            </a:r>
            <a:r>
              <a:rPr lang="en-US" altLang="en-US" sz="2400" dirty="0" err="1"/>
              <a:t>vòng</a:t>
            </a:r>
            <a:r>
              <a:rPr lang="en-US" altLang="en-US" sz="2400" dirty="0"/>
              <a:t> </a:t>
            </a:r>
            <a:r>
              <a:rPr lang="en-US" altLang="en-US" sz="2400" dirty="0" err="1"/>
              <a:t>tròn</a:t>
            </a:r>
            <a:r>
              <a:rPr lang="en-US" altLang="en-US" sz="2400" dirty="0"/>
              <a:t> </a:t>
            </a:r>
            <a:r>
              <a:rPr lang="en-US" altLang="en-US" sz="2400" dirty="0" err="1"/>
              <a:t>nếu</a:t>
            </a:r>
            <a:r>
              <a:rPr lang="en-US" altLang="en-US" sz="2400" dirty="0"/>
              <a:t> </a:t>
            </a:r>
            <a:r>
              <a:rPr lang="en-US" altLang="en-US" sz="2400" dirty="0" err="1"/>
              <a:t>như</a:t>
            </a:r>
            <a:r>
              <a:rPr lang="en-US" altLang="en-US" sz="2400" dirty="0"/>
              <a:t> </a:t>
            </a:r>
            <a:r>
              <a:rPr lang="en-US" altLang="en-US" sz="2400" dirty="0" err="1"/>
              <a:t>một</a:t>
            </a:r>
            <a:r>
              <a:rPr lang="en-US" altLang="en-US" sz="2400" dirty="0"/>
              <a:t> </a:t>
            </a:r>
            <a:r>
              <a:rPr lang="en-US" altLang="en-US" sz="2400" dirty="0" err="1"/>
              <a:t>phía</a:t>
            </a:r>
            <a:r>
              <a:rPr lang="en-US" altLang="en-US" sz="2400" dirty="0"/>
              <a:t> </a:t>
            </a:r>
            <a:r>
              <a:rPr lang="en-US" altLang="en-US" sz="2400" dirty="0" err="1"/>
              <a:t>của</a:t>
            </a:r>
            <a:r>
              <a:rPr lang="en-US" altLang="en-US" sz="2400" dirty="0"/>
              <a:t> </a:t>
            </a:r>
            <a:r>
              <a:rPr lang="en-US" altLang="en-US" sz="2400" dirty="0" err="1"/>
              <a:t>thuyền</a:t>
            </a:r>
            <a:r>
              <a:rPr lang="en-US" altLang="en-US" sz="2400" dirty="0"/>
              <a:t> </a:t>
            </a:r>
            <a:r>
              <a:rPr lang="en-US" altLang="en-US" sz="2400" dirty="0" err="1"/>
              <a:t>chèo</a:t>
            </a:r>
            <a:r>
              <a:rPr lang="en-US" altLang="en-US" sz="2400" dirty="0"/>
              <a:t> </a:t>
            </a:r>
            <a:r>
              <a:rPr lang="en-US" altLang="en-US" sz="2400" dirty="0" err="1"/>
              <a:t>nhanh</a:t>
            </a:r>
            <a:r>
              <a:rPr lang="en-US" altLang="en-US" sz="2400" dirty="0"/>
              <a:t> </a:t>
            </a:r>
            <a:r>
              <a:rPr lang="en-US" altLang="en-US" sz="2400" dirty="0" err="1"/>
              <a:t>hơn</a:t>
            </a:r>
            <a:r>
              <a:rPr lang="en-US" altLang="en-US" sz="2400" dirty="0"/>
              <a:t> </a:t>
            </a:r>
            <a:r>
              <a:rPr lang="en-US" altLang="en-US" sz="2400" dirty="0" err="1"/>
              <a:t>phía</a:t>
            </a:r>
            <a:r>
              <a:rPr lang="en-US" altLang="en-US" sz="2400" dirty="0"/>
              <a:t> </a:t>
            </a:r>
            <a:r>
              <a:rPr lang="en-US" altLang="en-US" sz="2400" dirty="0" err="1"/>
              <a:t>còn</a:t>
            </a:r>
            <a:r>
              <a:rPr lang="en-US" altLang="en-US" sz="2400" dirty="0"/>
              <a:t> </a:t>
            </a:r>
            <a:r>
              <a:rPr lang="en-US" altLang="en-US" sz="2400" dirty="0" err="1"/>
              <a:t>lại</a:t>
            </a:r>
            <a:endParaRPr lang="en-US" altLang="en-US" sz="2400" dirty="0"/>
          </a:p>
        </p:txBody>
      </p:sp>
      <p:sp>
        <p:nvSpPr>
          <p:cNvPr id="2253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2253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2253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2F25DF10-ACA3-450A-843F-DF6A77935673}" type="slidenum">
              <a:rPr lang="en-US" altLang="en-US" sz="1200" smtClean="0"/>
              <a:pPr eaLnBrk="1" hangingPunct="1">
                <a:spcBef>
                  <a:spcPct val="0"/>
                </a:spcBef>
                <a:buClrTx/>
                <a:buSzTx/>
                <a:buFontTx/>
                <a:buNone/>
              </a:pPr>
              <a:t>20</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2531">
                                            <p:txEl>
                                              <p:pRg st="1" end="1"/>
                                            </p:txEl>
                                          </p:spTgt>
                                        </p:tgtEl>
                                        <p:attrNameLst>
                                          <p:attrName>style.visibility</p:attrName>
                                        </p:attrNameLst>
                                      </p:cBhvr>
                                      <p:to>
                                        <p:strVal val="visible"/>
                                      </p:to>
                                    </p:set>
                                    <p:animEffect transition="in" filter="circle(in)">
                                      <p:cBhvr>
                                        <p:cTn id="7" dur="2000"/>
                                        <p:tgtEl>
                                          <p:spTgt spid="2253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2531">
                                            <p:txEl>
                                              <p:pRg st="2" end="2"/>
                                            </p:txEl>
                                          </p:spTgt>
                                        </p:tgtEl>
                                        <p:attrNameLst>
                                          <p:attrName>style.visibility</p:attrName>
                                        </p:attrNameLst>
                                      </p:cBhvr>
                                      <p:to>
                                        <p:strVal val="visible"/>
                                      </p:to>
                                    </p:set>
                                    <p:animEffect transition="in" filter="circle(in)">
                                      <p:cBhvr>
                                        <p:cTn id="12" dur="2000"/>
                                        <p:tgtEl>
                                          <p:spTgt spid="2253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US" altLang="en-US" sz="4000"/>
              <a:t>1.1.3.4 Hiểm họa khi thực hiện CS sai (..)</a:t>
            </a:r>
          </a:p>
        </p:txBody>
      </p:sp>
      <p:sp>
        <p:nvSpPr>
          <p:cNvPr id="23555" name="Content Placeholder 2"/>
          <p:cNvSpPr>
            <a:spLocks noGrp="1"/>
          </p:cNvSpPr>
          <p:nvPr>
            <p:ph idx="1"/>
          </p:nvPr>
        </p:nvSpPr>
        <p:spPr/>
        <p:txBody>
          <a:bodyPr/>
          <a:lstStyle/>
          <a:p>
            <a:r>
              <a:rPr lang="en-US" altLang="en-US" dirty="0" err="1"/>
              <a:t>Ví</a:t>
            </a:r>
            <a:r>
              <a:rPr lang="en-US" altLang="en-US" dirty="0"/>
              <a:t> </a:t>
            </a:r>
            <a:r>
              <a:rPr lang="en-US" altLang="en-US" dirty="0" err="1"/>
              <a:t>dụ</a:t>
            </a:r>
            <a:r>
              <a:rPr lang="en-US" altLang="en-US" dirty="0"/>
              <a:t> 2:</a:t>
            </a:r>
          </a:p>
          <a:p>
            <a:pPr lvl="1"/>
            <a:r>
              <a:rPr lang="en-US" altLang="en-US" dirty="0" err="1"/>
              <a:t>Có</a:t>
            </a:r>
            <a:r>
              <a:rPr lang="en-US" altLang="en-US" dirty="0"/>
              <a:t> </a:t>
            </a:r>
            <a:r>
              <a:rPr lang="en-US" altLang="en-US" dirty="0" err="1"/>
              <a:t>một</a:t>
            </a:r>
            <a:r>
              <a:rPr lang="en-US" altLang="en-US" dirty="0"/>
              <a:t> </a:t>
            </a:r>
            <a:r>
              <a:rPr lang="en-US" altLang="en-US" dirty="0" err="1"/>
              <a:t>chính</a:t>
            </a:r>
            <a:r>
              <a:rPr lang="en-US" altLang="en-US" dirty="0"/>
              <a:t> </a:t>
            </a:r>
            <a:r>
              <a:rPr lang="en-US" altLang="en-US" dirty="0" err="1"/>
              <a:t>sách</a:t>
            </a:r>
            <a:r>
              <a:rPr lang="en-US" altLang="en-US" dirty="0"/>
              <a:t>: “</a:t>
            </a:r>
            <a:r>
              <a:rPr lang="en-US" altLang="en-US" dirty="0" err="1"/>
              <a:t>Tất</a:t>
            </a:r>
            <a:r>
              <a:rPr lang="en-US" altLang="en-US" dirty="0"/>
              <a:t> </a:t>
            </a:r>
            <a:r>
              <a:rPr lang="en-US" altLang="en-US" dirty="0" err="1"/>
              <a:t>cả</a:t>
            </a:r>
            <a:r>
              <a:rPr lang="en-US" altLang="en-US" dirty="0"/>
              <a:t> </a:t>
            </a:r>
            <a:r>
              <a:rPr lang="en-US" altLang="en-US" dirty="0" err="1"/>
              <a:t>các</a:t>
            </a:r>
            <a:r>
              <a:rPr lang="en-US" altLang="en-US" dirty="0"/>
              <a:t> </a:t>
            </a:r>
            <a:r>
              <a:rPr lang="en-US" altLang="en-US" dirty="0" err="1"/>
              <a:t>nhân</a:t>
            </a:r>
            <a:r>
              <a:rPr lang="en-US" altLang="en-US" dirty="0"/>
              <a:t> </a:t>
            </a:r>
            <a:r>
              <a:rPr lang="en-US" altLang="en-US" dirty="0" err="1"/>
              <a:t>viên</a:t>
            </a:r>
            <a:r>
              <a:rPr lang="en-US" altLang="en-US" dirty="0"/>
              <a:t> </a:t>
            </a:r>
            <a:r>
              <a:rPr lang="en-US" altLang="en-US" dirty="0" err="1"/>
              <a:t>đều</a:t>
            </a:r>
            <a:r>
              <a:rPr lang="en-US" altLang="en-US" dirty="0"/>
              <a:t> </a:t>
            </a:r>
            <a:r>
              <a:rPr lang="en-US" altLang="en-US" dirty="0" err="1"/>
              <a:t>được</a:t>
            </a:r>
            <a:r>
              <a:rPr lang="en-US" altLang="en-US" dirty="0"/>
              <a:t> </a:t>
            </a:r>
            <a:r>
              <a:rPr lang="en-US" altLang="en-US" dirty="0" err="1"/>
              <a:t>trao</a:t>
            </a:r>
            <a:r>
              <a:rPr lang="en-US" altLang="en-US" dirty="0"/>
              <a:t> </a:t>
            </a:r>
            <a:r>
              <a:rPr lang="en-US" altLang="en-US" dirty="0" err="1"/>
              <a:t>đặc</a:t>
            </a:r>
            <a:r>
              <a:rPr lang="en-US" altLang="en-US" dirty="0"/>
              <a:t> </a:t>
            </a:r>
            <a:r>
              <a:rPr lang="en-US" altLang="en-US" dirty="0" err="1"/>
              <a:t>quyền</a:t>
            </a:r>
            <a:r>
              <a:rPr lang="en-US" altLang="en-US" dirty="0"/>
              <a:t> </a:t>
            </a:r>
            <a:r>
              <a:rPr lang="en-US" altLang="en-US" dirty="0" err="1"/>
              <a:t>quản</a:t>
            </a:r>
            <a:r>
              <a:rPr lang="en-US" altLang="en-US" dirty="0"/>
              <a:t> </a:t>
            </a:r>
            <a:r>
              <a:rPr lang="en-US" altLang="en-US" dirty="0" err="1"/>
              <a:t>trị</a:t>
            </a:r>
            <a:r>
              <a:rPr lang="en-US" altLang="en-US" dirty="0"/>
              <a:t> </a:t>
            </a:r>
            <a:r>
              <a:rPr lang="en-US" altLang="en-US" dirty="0" err="1"/>
              <a:t>hệ</a:t>
            </a:r>
            <a:r>
              <a:rPr lang="en-US" altLang="en-US" dirty="0"/>
              <a:t> </a:t>
            </a:r>
            <a:r>
              <a:rPr lang="en-US" altLang="en-US" dirty="0" err="1"/>
              <a:t>thống</a:t>
            </a:r>
            <a:r>
              <a:rPr lang="en-US" altLang="en-US" dirty="0"/>
              <a:t>”</a:t>
            </a:r>
          </a:p>
          <a:p>
            <a:pPr lvl="1"/>
            <a:r>
              <a:rPr lang="en-US" altLang="en-US" dirty="0">
                <a:sym typeface="Symbol" pitchFamily="18" charset="2"/>
              </a:rPr>
              <a:t> </a:t>
            </a:r>
            <a:r>
              <a:rPr lang="en-US" altLang="en-US" dirty="0" err="1"/>
              <a:t>Không</a:t>
            </a:r>
            <a:r>
              <a:rPr lang="en-US" altLang="en-US" dirty="0"/>
              <a:t> </a:t>
            </a:r>
            <a:r>
              <a:rPr lang="en-US" altLang="en-US" dirty="0" err="1"/>
              <a:t>đảm</a:t>
            </a:r>
            <a:r>
              <a:rPr lang="en-US" altLang="en-US" dirty="0"/>
              <a:t> </a:t>
            </a:r>
            <a:r>
              <a:rPr lang="en-US" altLang="en-US" dirty="0" err="1"/>
              <a:t>bảo</a:t>
            </a:r>
            <a:r>
              <a:rPr lang="en-US" altLang="en-US" dirty="0"/>
              <a:t> </a:t>
            </a:r>
            <a:r>
              <a:rPr lang="en-US" altLang="en-US" dirty="0" err="1">
                <a:sym typeface="Symbol" pitchFamily="18" charset="2"/>
              </a:rPr>
              <a:t>c</a:t>
            </a:r>
            <a:r>
              <a:rPr lang="en-US" altLang="en-US" dirty="0" err="1"/>
              <a:t>ác</a:t>
            </a:r>
            <a:r>
              <a:rPr lang="en-US" altLang="en-US" dirty="0"/>
              <a:t> </a:t>
            </a:r>
            <a:r>
              <a:rPr lang="en-US" altLang="en-US" dirty="0" err="1"/>
              <a:t>nguyên</a:t>
            </a:r>
            <a:r>
              <a:rPr lang="en-US" altLang="en-US" dirty="0"/>
              <a:t> </a:t>
            </a:r>
            <a:r>
              <a:rPr lang="en-US" altLang="en-US" dirty="0" err="1"/>
              <a:t>lí</a:t>
            </a:r>
            <a:r>
              <a:rPr lang="en-US" altLang="en-US" dirty="0"/>
              <a:t> </a:t>
            </a:r>
            <a:r>
              <a:rPr lang="en-US" altLang="en-US" dirty="0" err="1"/>
              <a:t>cơ</a:t>
            </a:r>
            <a:r>
              <a:rPr lang="en-US" altLang="en-US" dirty="0"/>
              <a:t> </a:t>
            </a:r>
            <a:r>
              <a:rPr lang="en-US" altLang="en-US" dirty="0" err="1"/>
              <a:t>bản</a:t>
            </a:r>
            <a:r>
              <a:rPr lang="en-US" altLang="en-US" dirty="0"/>
              <a:t> </a:t>
            </a:r>
            <a:r>
              <a:rPr lang="en-US" altLang="en-US" dirty="0" err="1"/>
              <a:t>của</a:t>
            </a:r>
            <a:r>
              <a:rPr lang="en-US" altLang="en-US" dirty="0"/>
              <a:t> </a:t>
            </a:r>
            <a:r>
              <a:rPr lang="en-US" altLang="en-US" dirty="0" err="1"/>
              <a:t>việc</a:t>
            </a:r>
            <a:r>
              <a:rPr lang="en-US" altLang="en-US" dirty="0"/>
              <a:t> </a:t>
            </a:r>
            <a:r>
              <a:rPr lang="en-US" altLang="en-US" dirty="0" err="1"/>
              <a:t>bảo</a:t>
            </a:r>
            <a:r>
              <a:rPr lang="en-US" altLang="en-US" dirty="0"/>
              <a:t> </a:t>
            </a:r>
            <a:r>
              <a:rPr lang="en-US" altLang="en-US" dirty="0" err="1"/>
              <a:t>vệ</a:t>
            </a:r>
            <a:r>
              <a:rPr lang="en-US" altLang="en-US" dirty="0"/>
              <a:t> </a:t>
            </a:r>
            <a:r>
              <a:rPr lang="en-US" altLang="en-US" dirty="0" err="1"/>
              <a:t>thông</a:t>
            </a:r>
            <a:r>
              <a:rPr lang="en-US" altLang="en-US" dirty="0"/>
              <a:t> tin</a:t>
            </a:r>
          </a:p>
          <a:p>
            <a:r>
              <a:rPr lang="en-US" altLang="en-US" dirty="0"/>
              <a:t>CS AT </a:t>
            </a:r>
            <a:r>
              <a:rPr lang="en-US" altLang="en-US" dirty="0" err="1"/>
              <a:t>thường</a:t>
            </a:r>
            <a:r>
              <a:rPr lang="en-US" altLang="en-US" dirty="0"/>
              <a:t> </a:t>
            </a:r>
            <a:r>
              <a:rPr lang="en-US" altLang="en-US" dirty="0" err="1"/>
              <a:t>là</a:t>
            </a:r>
            <a:r>
              <a:rPr lang="en-US" altLang="en-US" dirty="0"/>
              <a:t> </a:t>
            </a:r>
            <a:r>
              <a:rPr lang="en-US" altLang="en-US" dirty="0" err="1"/>
              <a:t>một</a:t>
            </a:r>
            <a:r>
              <a:rPr lang="en-US" altLang="en-US" dirty="0"/>
              <a:t> </a:t>
            </a:r>
            <a:r>
              <a:rPr lang="en-US" altLang="en-US" dirty="0" err="1"/>
              <a:t>họ</a:t>
            </a:r>
            <a:r>
              <a:rPr lang="en-US" altLang="en-US" dirty="0"/>
              <a:t> </a:t>
            </a:r>
            <a:r>
              <a:rPr lang="en-US" altLang="en-US" dirty="0" err="1"/>
              <a:t>của</a:t>
            </a:r>
            <a:r>
              <a:rPr lang="en-US" altLang="en-US" dirty="0"/>
              <a:t> </a:t>
            </a:r>
            <a:r>
              <a:rPr lang="en-US" altLang="en-US" dirty="0" err="1"/>
              <a:t>các</a:t>
            </a:r>
            <a:r>
              <a:rPr lang="en-US" altLang="en-US" dirty="0"/>
              <a:t> CS</a:t>
            </a:r>
          </a:p>
          <a:p>
            <a:pPr lvl="1"/>
            <a:r>
              <a:rPr lang="en-US" altLang="en-US" dirty="0"/>
              <a:t>CS </a:t>
            </a:r>
            <a:r>
              <a:rPr lang="en-US" altLang="en-US" dirty="0" err="1"/>
              <a:t>này</a:t>
            </a:r>
            <a:r>
              <a:rPr lang="en-US" altLang="en-US" dirty="0"/>
              <a:t> </a:t>
            </a:r>
            <a:r>
              <a:rPr lang="en-US" altLang="en-US" dirty="0" err="1"/>
              <a:t>không</a:t>
            </a:r>
            <a:r>
              <a:rPr lang="en-US" altLang="en-US" dirty="0"/>
              <a:t> </a:t>
            </a:r>
            <a:r>
              <a:rPr lang="en-US" altLang="en-US" dirty="0" err="1"/>
              <a:t>được</a:t>
            </a:r>
            <a:r>
              <a:rPr lang="en-US" altLang="en-US" dirty="0"/>
              <a:t> </a:t>
            </a:r>
            <a:r>
              <a:rPr lang="en-US" altLang="en-US" dirty="0" err="1"/>
              <a:t>mâu</a:t>
            </a:r>
            <a:r>
              <a:rPr lang="en-US" altLang="en-US" dirty="0"/>
              <a:t> </a:t>
            </a:r>
            <a:r>
              <a:rPr lang="en-US" altLang="en-US" dirty="0" err="1"/>
              <a:t>thuẫn</a:t>
            </a:r>
            <a:r>
              <a:rPr lang="en-US" altLang="en-US" dirty="0"/>
              <a:t> </a:t>
            </a:r>
            <a:r>
              <a:rPr lang="en-US" altLang="en-US" dirty="0" err="1"/>
              <a:t>với</a:t>
            </a:r>
            <a:r>
              <a:rPr lang="en-US" altLang="en-US" dirty="0"/>
              <a:t> CS </a:t>
            </a:r>
            <a:r>
              <a:rPr lang="en-US" altLang="en-US" dirty="0" err="1"/>
              <a:t>khác</a:t>
            </a:r>
            <a:endParaRPr lang="en-US" altLang="en-US" dirty="0"/>
          </a:p>
        </p:txBody>
      </p:sp>
      <p:sp>
        <p:nvSpPr>
          <p:cNvPr id="2355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2355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2355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4455DE6A-14E5-4115-BA64-95F5D7674041}" type="slidenum">
              <a:rPr lang="en-US" altLang="en-US" sz="1200" smtClean="0"/>
              <a:pPr eaLnBrk="1" hangingPunct="1">
                <a:spcBef>
                  <a:spcPct val="0"/>
                </a:spcBef>
                <a:buClrTx/>
                <a:buSzTx/>
                <a:buFontTx/>
                <a:buNone/>
              </a:pPr>
              <a:t>21</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 calcmode="lin" valueType="num">
                                      <p:cBhvr additive="base">
                                        <p:cTn id="7" dur="500" fill="hold"/>
                                        <p:tgtEl>
                                          <p:spTgt spid="23555">
                                            <p:txEl>
                                              <p:pRg st="1" end="1"/>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355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2" fill="hold" nodeType="clickEffect">
                                  <p:stCondLst>
                                    <p:cond delay="0"/>
                                  </p:stCondLst>
                                  <p:childTnLst>
                                    <p:set>
                                      <p:cBhvr>
                                        <p:cTn id="12" dur="1" fill="hold">
                                          <p:stCondLst>
                                            <p:cond delay="0"/>
                                          </p:stCondLst>
                                        </p:cTn>
                                        <p:tgtEl>
                                          <p:spTgt spid="23555">
                                            <p:txEl>
                                              <p:pRg st="2" end="2"/>
                                            </p:txEl>
                                          </p:spTgt>
                                        </p:tgtEl>
                                        <p:attrNameLst>
                                          <p:attrName>style.visibility</p:attrName>
                                        </p:attrNameLst>
                                      </p:cBhvr>
                                      <p:to>
                                        <p:strVal val="visible"/>
                                      </p:to>
                                    </p:set>
                                    <p:anim calcmode="lin" valueType="num">
                                      <p:cBhvr additive="base">
                                        <p:cTn id="13" dur="500" fill="hold"/>
                                        <p:tgtEl>
                                          <p:spTgt spid="23555">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355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2" fill="hold" nodeType="clickEffect">
                                  <p:stCondLst>
                                    <p:cond delay="0"/>
                                  </p:stCondLst>
                                  <p:childTnLst>
                                    <p:set>
                                      <p:cBhvr>
                                        <p:cTn id="18" dur="1" fill="hold">
                                          <p:stCondLst>
                                            <p:cond delay="0"/>
                                          </p:stCondLst>
                                        </p:cTn>
                                        <p:tgtEl>
                                          <p:spTgt spid="23555">
                                            <p:txEl>
                                              <p:pRg st="3" end="3"/>
                                            </p:txEl>
                                          </p:spTgt>
                                        </p:tgtEl>
                                        <p:attrNameLst>
                                          <p:attrName>style.visibility</p:attrName>
                                        </p:attrNameLst>
                                      </p:cBhvr>
                                      <p:to>
                                        <p:strVal val="visible"/>
                                      </p:to>
                                    </p:set>
                                    <p:anim calcmode="lin" valueType="num">
                                      <p:cBhvr additive="base">
                                        <p:cTn id="19" dur="500" fill="hold"/>
                                        <p:tgtEl>
                                          <p:spTgt spid="23555">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355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2" fill="hold" nodeType="clickEffect">
                                  <p:stCondLst>
                                    <p:cond delay="0"/>
                                  </p:stCondLst>
                                  <p:childTnLst>
                                    <p:set>
                                      <p:cBhvr>
                                        <p:cTn id="24" dur="1" fill="hold">
                                          <p:stCondLst>
                                            <p:cond delay="0"/>
                                          </p:stCondLst>
                                        </p:cTn>
                                        <p:tgtEl>
                                          <p:spTgt spid="23555">
                                            <p:txEl>
                                              <p:pRg st="4" end="4"/>
                                            </p:txEl>
                                          </p:spTgt>
                                        </p:tgtEl>
                                        <p:attrNameLst>
                                          <p:attrName>style.visibility</p:attrName>
                                        </p:attrNameLst>
                                      </p:cBhvr>
                                      <p:to>
                                        <p:strVal val="visible"/>
                                      </p:to>
                                    </p:set>
                                    <p:anim calcmode="lin" valueType="num">
                                      <p:cBhvr additive="base">
                                        <p:cTn id="25" dur="500" fill="hold"/>
                                        <p:tgtEl>
                                          <p:spTgt spid="23555">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3555">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US" altLang="en-US" sz="4000"/>
              <a:t>1.1.3.4 Hiểm họa khi thực hiện CS sai (..)</a:t>
            </a:r>
          </a:p>
        </p:txBody>
      </p:sp>
      <p:sp>
        <p:nvSpPr>
          <p:cNvPr id="24579" name="Content Placeholder 2"/>
          <p:cNvSpPr>
            <a:spLocks noGrp="1"/>
          </p:cNvSpPr>
          <p:nvPr>
            <p:ph idx="1"/>
          </p:nvPr>
        </p:nvSpPr>
        <p:spPr>
          <a:xfrm>
            <a:off x="457200" y="2971800"/>
            <a:ext cx="8229600" cy="3159125"/>
          </a:xfrm>
        </p:spPr>
        <p:txBody>
          <a:bodyPr/>
          <a:lstStyle/>
          <a:p>
            <a:pPr marL="0" indent="0" algn="ctr">
              <a:buNone/>
            </a:pPr>
            <a:r>
              <a:rPr lang="en-US" altLang="en-US" b="1" dirty="0" err="1"/>
              <a:t>Hiểm</a:t>
            </a:r>
            <a:r>
              <a:rPr lang="en-US" altLang="en-US" b="1" dirty="0"/>
              <a:t> </a:t>
            </a:r>
            <a:r>
              <a:rPr lang="en-US" altLang="en-US" b="1" dirty="0" err="1"/>
              <a:t>họa</a:t>
            </a:r>
            <a:r>
              <a:rPr lang="en-US" altLang="en-US" b="1" dirty="0"/>
              <a:t> </a:t>
            </a:r>
            <a:r>
              <a:rPr lang="en-US" altLang="en-US" b="1" dirty="0" err="1"/>
              <a:t>khi</a:t>
            </a:r>
            <a:r>
              <a:rPr lang="en-US" altLang="en-US" b="1" dirty="0"/>
              <a:t> </a:t>
            </a:r>
            <a:r>
              <a:rPr lang="en-US" altLang="en-US" b="1" dirty="0" err="1"/>
              <a:t>thực</a:t>
            </a:r>
            <a:r>
              <a:rPr lang="en-US" altLang="en-US" b="1" dirty="0"/>
              <a:t> </a:t>
            </a:r>
            <a:r>
              <a:rPr lang="en-US" altLang="en-US" b="1" dirty="0" err="1"/>
              <a:t>hiện</a:t>
            </a:r>
            <a:r>
              <a:rPr lang="en-US" altLang="en-US" b="1" dirty="0"/>
              <a:t> CS </a:t>
            </a:r>
            <a:r>
              <a:rPr lang="en-US" altLang="en-US" b="1" dirty="0" err="1"/>
              <a:t>sai</a:t>
            </a:r>
            <a:r>
              <a:rPr lang="en-US" altLang="en-US" b="1" dirty="0"/>
              <a:t> </a:t>
            </a:r>
            <a:r>
              <a:rPr lang="en-US" altLang="en-US" b="1" dirty="0" err="1"/>
              <a:t>là</a:t>
            </a:r>
            <a:r>
              <a:rPr lang="en-US" altLang="en-US" b="1" dirty="0"/>
              <a:t> </a:t>
            </a:r>
            <a:r>
              <a:rPr lang="en-US" altLang="en-US" b="1" dirty="0" err="1"/>
              <a:t>gì</a:t>
            </a:r>
            <a:r>
              <a:rPr lang="en-US" altLang="en-US" b="1" dirty="0"/>
              <a:t>?</a:t>
            </a:r>
          </a:p>
        </p:txBody>
      </p:sp>
      <p:sp>
        <p:nvSpPr>
          <p:cNvPr id="2458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2458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2458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CB62472-168A-4DE6-B016-F0C140FBB39B}" type="slidenum">
              <a:rPr lang="en-US" altLang="en-US" sz="1200" smtClean="0"/>
              <a:pPr eaLnBrk="1" hangingPunct="1">
                <a:spcBef>
                  <a:spcPct val="0"/>
                </a:spcBef>
                <a:buClrTx/>
                <a:buSzTx/>
                <a:buFontTx/>
                <a:buNone/>
              </a:pPr>
              <a:t>22</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anim calcmode="lin" valueType="num">
                                      <p:cBhvr>
                                        <p:cTn id="7" dur="500" fill="hold"/>
                                        <p:tgtEl>
                                          <p:spTgt spid="24579">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24579">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2457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US" altLang="en-US" sz="4000"/>
              <a:t>1.1.3.4 Hiểm họa khi thực hiện CS sai (..)</a:t>
            </a:r>
          </a:p>
        </p:txBody>
      </p:sp>
      <p:sp>
        <p:nvSpPr>
          <p:cNvPr id="24579" name="Content Placeholder 2"/>
          <p:cNvSpPr>
            <a:spLocks noGrp="1"/>
          </p:cNvSpPr>
          <p:nvPr>
            <p:ph idx="1"/>
          </p:nvPr>
        </p:nvSpPr>
        <p:spPr/>
        <p:txBody>
          <a:bodyPr/>
          <a:lstStyle/>
          <a:p>
            <a:r>
              <a:rPr lang="en-US" altLang="en-US" dirty="0" err="1"/>
              <a:t>Thực</a:t>
            </a:r>
            <a:r>
              <a:rPr lang="en-US" altLang="en-US" dirty="0"/>
              <a:t> </a:t>
            </a:r>
            <a:r>
              <a:rPr lang="en-US" altLang="en-US" dirty="0" err="1"/>
              <a:t>thi</a:t>
            </a:r>
            <a:r>
              <a:rPr lang="en-US" altLang="en-US" dirty="0"/>
              <a:t> CS </a:t>
            </a:r>
            <a:r>
              <a:rPr lang="en-US" altLang="en-US" dirty="0" err="1"/>
              <a:t>sai</a:t>
            </a:r>
            <a:r>
              <a:rPr lang="en-US" altLang="en-US" dirty="0"/>
              <a:t> </a:t>
            </a:r>
            <a:r>
              <a:rPr lang="en-US" altLang="en-US" dirty="0" err="1"/>
              <a:t>giống</a:t>
            </a:r>
            <a:r>
              <a:rPr lang="en-US" altLang="en-US" dirty="0"/>
              <a:t> </a:t>
            </a:r>
            <a:r>
              <a:rPr lang="en-US" altLang="en-US" dirty="0" err="1"/>
              <a:t>với</a:t>
            </a:r>
            <a:r>
              <a:rPr lang="en-US" altLang="en-US" dirty="0"/>
              <a:t> </a:t>
            </a:r>
            <a:r>
              <a:rPr lang="en-US" altLang="en-US" dirty="0" err="1"/>
              <a:t>không</a:t>
            </a:r>
            <a:r>
              <a:rPr lang="en-US" altLang="en-US" dirty="0"/>
              <a:t> </a:t>
            </a:r>
            <a:r>
              <a:rPr lang="en-US" altLang="en-US" dirty="0" err="1"/>
              <a:t>thực</a:t>
            </a:r>
            <a:r>
              <a:rPr lang="en-US" altLang="en-US" dirty="0"/>
              <a:t> </a:t>
            </a:r>
            <a:r>
              <a:rPr lang="en-US" altLang="en-US" dirty="0" err="1"/>
              <a:t>hiện</a:t>
            </a:r>
            <a:r>
              <a:rPr lang="en-US" altLang="en-US" dirty="0"/>
              <a:t> CS</a:t>
            </a:r>
          </a:p>
          <a:p>
            <a:r>
              <a:rPr lang="en-US" altLang="en-US" dirty="0" err="1"/>
              <a:t>Tạo</a:t>
            </a:r>
            <a:r>
              <a:rPr lang="en-US" altLang="en-US" dirty="0"/>
              <a:t> </a:t>
            </a:r>
            <a:r>
              <a:rPr lang="en-US" altLang="en-US" dirty="0" err="1"/>
              <a:t>ra</a:t>
            </a:r>
            <a:r>
              <a:rPr lang="en-US" altLang="en-US" dirty="0"/>
              <a:t> CS </a:t>
            </a:r>
            <a:r>
              <a:rPr lang="en-US" altLang="en-US" dirty="0" err="1"/>
              <a:t>cần</a:t>
            </a:r>
            <a:r>
              <a:rPr lang="en-US" altLang="en-US" dirty="0"/>
              <a:t> </a:t>
            </a:r>
            <a:r>
              <a:rPr lang="en-US" altLang="en-US" dirty="0" err="1"/>
              <a:t>phải</a:t>
            </a:r>
            <a:r>
              <a:rPr lang="en-US" altLang="en-US" dirty="0"/>
              <a:t> </a:t>
            </a:r>
            <a:r>
              <a:rPr lang="en-US" altLang="en-US" dirty="0" err="1"/>
              <a:t>chỉ</a:t>
            </a:r>
            <a:r>
              <a:rPr lang="en-US" altLang="en-US" dirty="0"/>
              <a:t> </a:t>
            </a:r>
            <a:r>
              <a:rPr lang="en-US" altLang="en-US" dirty="0" err="1"/>
              <a:t>rõ</a:t>
            </a:r>
            <a:r>
              <a:rPr lang="en-US" altLang="en-US" dirty="0"/>
              <a:t> </a:t>
            </a:r>
            <a:r>
              <a:rPr lang="en-US" altLang="en-US" dirty="0" err="1"/>
              <a:t>các</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xử</a:t>
            </a:r>
            <a:r>
              <a:rPr lang="en-US" altLang="en-US" dirty="0"/>
              <a:t> </a:t>
            </a:r>
            <a:r>
              <a:rPr lang="en-US" altLang="en-US" dirty="0" err="1"/>
              <a:t>lí</a:t>
            </a:r>
            <a:r>
              <a:rPr lang="en-US" altLang="en-US" dirty="0"/>
              <a:t> </a:t>
            </a:r>
            <a:r>
              <a:rPr lang="en-US" altLang="en-US" dirty="0" err="1"/>
              <a:t>phù</a:t>
            </a:r>
            <a:r>
              <a:rPr lang="en-US" altLang="en-US" dirty="0"/>
              <a:t> </a:t>
            </a:r>
            <a:r>
              <a:rPr lang="en-US" altLang="en-US" dirty="0" err="1"/>
              <a:t>hợp</a:t>
            </a:r>
            <a:r>
              <a:rPr lang="en-US" altLang="en-US" dirty="0"/>
              <a:t> </a:t>
            </a:r>
            <a:r>
              <a:rPr lang="en-US" altLang="en-US" dirty="0" err="1"/>
              <a:t>hoặc</a:t>
            </a:r>
            <a:r>
              <a:rPr lang="en-US" altLang="en-US" dirty="0"/>
              <a:t> </a:t>
            </a:r>
            <a:r>
              <a:rPr lang="en-US" altLang="en-US" dirty="0" err="1"/>
              <a:t>hậu</a:t>
            </a:r>
            <a:r>
              <a:rPr lang="en-US" altLang="en-US" dirty="0"/>
              <a:t> </a:t>
            </a:r>
            <a:r>
              <a:rPr lang="en-US" altLang="en-US" dirty="0" err="1"/>
              <a:t>quả</a:t>
            </a:r>
            <a:r>
              <a:rPr lang="en-US" altLang="en-US" dirty="0"/>
              <a:t> </a:t>
            </a:r>
            <a:r>
              <a:rPr lang="en-US" altLang="en-US" dirty="0" err="1"/>
              <a:t>xấu</a:t>
            </a:r>
            <a:r>
              <a:rPr lang="en-US" altLang="en-US" dirty="0"/>
              <a:t> </a:t>
            </a:r>
            <a:r>
              <a:rPr lang="en-US" altLang="en-US" dirty="0" err="1"/>
              <a:t>có</a:t>
            </a:r>
            <a:r>
              <a:rPr lang="en-US" altLang="en-US" dirty="0"/>
              <a:t> </a:t>
            </a:r>
            <a:r>
              <a:rPr lang="en-US" altLang="en-US" dirty="0" err="1"/>
              <a:t>thể</a:t>
            </a:r>
            <a:r>
              <a:rPr lang="en-US" altLang="en-US" dirty="0"/>
              <a:t> </a:t>
            </a:r>
            <a:r>
              <a:rPr lang="en-US" altLang="en-US" dirty="0" err="1"/>
              <a:t>xảy</a:t>
            </a:r>
            <a:r>
              <a:rPr lang="en-US" altLang="en-US" dirty="0"/>
              <a:t> </a:t>
            </a:r>
            <a:r>
              <a:rPr lang="en-US" altLang="en-US" dirty="0" err="1"/>
              <a:t>ra</a:t>
            </a:r>
            <a:endParaRPr lang="en-US" altLang="en-US" dirty="0"/>
          </a:p>
        </p:txBody>
      </p:sp>
      <p:sp>
        <p:nvSpPr>
          <p:cNvPr id="2458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2458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2458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CB62472-168A-4DE6-B016-F0C140FBB39B}" type="slidenum">
              <a:rPr lang="en-US" altLang="en-US" sz="1200" smtClean="0"/>
              <a:pPr eaLnBrk="1" hangingPunct="1">
                <a:spcBef>
                  <a:spcPct val="0"/>
                </a:spcBef>
                <a:buClrTx/>
                <a:buSzTx/>
                <a:buFontTx/>
                <a:buNone/>
              </a:pPr>
              <a:t>23</a:t>
            </a:fld>
            <a:endParaRPr lang="en-US" altLang="en-US" sz="1200"/>
          </a:p>
        </p:txBody>
      </p:sp>
    </p:spTree>
    <p:extLst>
      <p:ext uri="{BB962C8B-B14F-4D97-AF65-F5344CB8AC3E}">
        <p14:creationId xmlns:p14="http://schemas.microsoft.com/office/powerpoint/2010/main" val="8292224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US" altLang="en-US"/>
              <a:t>1.1.3 Tại sao CS ATTT lại quan trọng? (..)</a:t>
            </a:r>
          </a:p>
        </p:txBody>
      </p:sp>
      <p:sp>
        <p:nvSpPr>
          <p:cNvPr id="14339" name="Content Placeholder 2"/>
          <p:cNvSpPr>
            <a:spLocks noGrp="1"/>
          </p:cNvSpPr>
          <p:nvPr>
            <p:ph idx="1"/>
          </p:nvPr>
        </p:nvSpPr>
        <p:spPr/>
        <p:txBody>
          <a:bodyPr/>
          <a:lstStyle/>
          <a:p>
            <a:r>
              <a:rPr lang="en-US" altLang="en-US" sz="3200" dirty="0">
                <a:sym typeface="Symbol" pitchFamily="18" charset="2"/>
              </a:rPr>
              <a:t> </a:t>
            </a:r>
            <a:r>
              <a:rPr lang="en-US" altLang="en-US" sz="3200" dirty="0" err="1">
                <a:sym typeface="Symbol" pitchFamily="18" charset="2"/>
              </a:rPr>
              <a:t>Tóm</a:t>
            </a:r>
            <a:r>
              <a:rPr lang="en-US" altLang="en-US" sz="3200" dirty="0">
                <a:sym typeface="Symbol" pitchFamily="18" charset="2"/>
              </a:rPr>
              <a:t> </a:t>
            </a:r>
            <a:r>
              <a:rPr lang="en-US" altLang="en-US" sz="3200" dirty="0" err="1">
                <a:sym typeface="Symbol" pitchFamily="18" charset="2"/>
              </a:rPr>
              <a:t>lại</a:t>
            </a:r>
            <a:r>
              <a:rPr lang="en-US" altLang="en-US" sz="3200" dirty="0">
                <a:sym typeface="Symbol" pitchFamily="18" charset="2"/>
              </a:rPr>
              <a:t> </a:t>
            </a:r>
            <a:r>
              <a:rPr lang="en-US" altLang="en-US" sz="3200" dirty="0" err="1">
                <a:sym typeface="Symbol" pitchFamily="18" charset="2"/>
              </a:rPr>
              <a:t>vai</a:t>
            </a:r>
            <a:r>
              <a:rPr lang="en-US" altLang="en-US" sz="3200" dirty="0">
                <a:sym typeface="Symbol" pitchFamily="18" charset="2"/>
              </a:rPr>
              <a:t> </a:t>
            </a:r>
            <a:r>
              <a:rPr lang="en-US" altLang="en-US" sz="3200" dirty="0" err="1">
                <a:sym typeface="Symbol" pitchFamily="18" charset="2"/>
              </a:rPr>
              <a:t>trò</a:t>
            </a:r>
            <a:r>
              <a:rPr lang="en-US" altLang="en-US" sz="3200" dirty="0">
                <a:sym typeface="Symbol" pitchFamily="18" charset="2"/>
              </a:rPr>
              <a:t> </a:t>
            </a:r>
            <a:r>
              <a:rPr lang="en-US" altLang="en-US" sz="3200" dirty="0" err="1">
                <a:sym typeface="Symbol" pitchFamily="18" charset="2"/>
              </a:rPr>
              <a:t>của</a:t>
            </a:r>
            <a:r>
              <a:rPr lang="en-US" altLang="en-US" sz="3200" dirty="0">
                <a:sym typeface="Symbol" pitchFamily="18" charset="2"/>
              </a:rPr>
              <a:t> CS ATTT </a:t>
            </a:r>
            <a:r>
              <a:rPr lang="en-US" altLang="en-US" sz="3200" dirty="0" err="1">
                <a:sym typeface="Symbol" pitchFamily="18" charset="2"/>
              </a:rPr>
              <a:t>hết</a:t>
            </a:r>
            <a:r>
              <a:rPr lang="en-US" altLang="en-US" sz="3200" dirty="0">
                <a:sym typeface="Symbol" pitchFamily="18" charset="2"/>
              </a:rPr>
              <a:t> </a:t>
            </a:r>
            <a:r>
              <a:rPr lang="en-US" altLang="en-US" sz="3200" dirty="0" err="1">
                <a:sym typeface="Symbol" pitchFamily="18" charset="2"/>
              </a:rPr>
              <a:t>sức</a:t>
            </a:r>
            <a:r>
              <a:rPr lang="en-US" altLang="en-US" sz="3200" dirty="0">
                <a:sym typeface="Symbol" pitchFamily="18" charset="2"/>
              </a:rPr>
              <a:t> </a:t>
            </a:r>
            <a:r>
              <a:rPr lang="en-US" altLang="en-US" sz="3200" dirty="0" err="1">
                <a:sym typeface="Symbol" pitchFamily="18" charset="2"/>
              </a:rPr>
              <a:t>quan</a:t>
            </a:r>
            <a:r>
              <a:rPr lang="en-US" altLang="en-US" sz="3200" dirty="0">
                <a:sym typeface="Symbol" pitchFamily="18" charset="2"/>
              </a:rPr>
              <a:t> </a:t>
            </a:r>
            <a:r>
              <a:rPr lang="en-US" altLang="en-US" sz="3200" dirty="0" err="1">
                <a:sym typeface="Symbol" pitchFamily="18" charset="2"/>
              </a:rPr>
              <a:t>trọng</a:t>
            </a:r>
            <a:r>
              <a:rPr lang="en-US" altLang="en-US" sz="3200" dirty="0">
                <a:sym typeface="Symbol" pitchFamily="18" charset="2"/>
              </a:rPr>
              <a:t>, </a:t>
            </a:r>
            <a:r>
              <a:rPr lang="en-US" altLang="en-US" sz="3200" dirty="0" err="1">
                <a:sym typeface="Symbol" pitchFamily="18" charset="2"/>
              </a:rPr>
              <a:t>cần</a:t>
            </a:r>
            <a:r>
              <a:rPr lang="en-US" altLang="en-US" sz="3200" dirty="0">
                <a:sym typeface="Symbol" pitchFamily="18" charset="2"/>
              </a:rPr>
              <a:t> </a:t>
            </a:r>
            <a:r>
              <a:rPr lang="en-US" altLang="en-US" sz="3200" dirty="0" err="1">
                <a:sym typeface="Symbol" pitchFamily="18" charset="2"/>
              </a:rPr>
              <a:t>thực</a:t>
            </a:r>
            <a:r>
              <a:rPr lang="en-US" altLang="en-US" sz="3200" dirty="0">
                <a:sym typeface="Symbol" pitchFamily="18" charset="2"/>
              </a:rPr>
              <a:t> </a:t>
            </a:r>
            <a:r>
              <a:rPr lang="en-US" altLang="en-US" sz="3200" dirty="0" err="1">
                <a:sym typeface="Symbol" pitchFamily="18" charset="2"/>
              </a:rPr>
              <a:t>thi</a:t>
            </a:r>
            <a:r>
              <a:rPr lang="en-US" altLang="en-US" sz="3200" dirty="0">
                <a:sym typeface="Symbol" pitchFamily="18" charset="2"/>
              </a:rPr>
              <a:t> </a:t>
            </a:r>
            <a:r>
              <a:rPr lang="en-US" altLang="en-US" sz="3200" dirty="0" err="1">
                <a:sym typeface="Symbol" pitchFamily="18" charset="2"/>
              </a:rPr>
              <a:t>và</a:t>
            </a:r>
            <a:r>
              <a:rPr lang="en-US" altLang="en-US" sz="3200" dirty="0">
                <a:sym typeface="Symbol" pitchFamily="18" charset="2"/>
              </a:rPr>
              <a:t> </a:t>
            </a:r>
            <a:r>
              <a:rPr lang="en-US" altLang="en-US" sz="3200" dirty="0" err="1">
                <a:sym typeface="Symbol" pitchFamily="18" charset="2"/>
              </a:rPr>
              <a:t>cần</a:t>
            </a:r>
            <a:r>
              <a:rPr lang="en-US" altLang="en-US" sz="3200" dirty="0">
                <a:sym typeface="Symbol" pitchFamily="18" charset="2"/>
              </a:rPr>
              <a:t> </a:t>
            </a:r>
            <a:r>
              <a:rPr lang="en-US" altLang="en-US" sz="3200" dirty="0" err="1">
                <a:sym typeface="Symbol" pitchFamily="18" charset="2"/>
              </a:rPr>
              <a:t>thực</a:t>
            </a:r>
            <a:r>
              <a:rPr lang="en-US" altLang="en-US" sz="3200" dirty="0">
                <a:sym typeface="Symbol" pitchFamily="18" charset="2"/>
              </a:rPr>
              <a:t> </a:t>
            </a:r>
            <a:r>
              <a:rPr lang="en-US" altLang="en-US" sz="3200" dirty="0" err="1">
                <a:sym typeface="Symbol" pitchFamily="18" charset="2"/>
              </a:rPr>
              <a:t>thi</a:t>
            </a:r>
            <a:r>
              <a:rPr lang="en-US" altLang="en-US" sz="3200" dirty="0">
                <a:sym typeface="Symbol" pitchFamily="18" charset="2"/>
              </a:rPr>
              <a:t> </a:t>
            </a:r>
            <a:r>
              <a:rPr lang="en-US" altLang="en-US" sz="3200" dirty="0" err="1">
                <a:sym typeface="Symbol" pitchFamily="18" charset="2"/>
              </a:rPr>
              <a:t>đúng</a:t>
            </a:r>
            <a:r>
              <a:rPr lang="en-US" altLang="en-US" sz="3200" dirty="0">
                <a:sym typeface="Symbol" pitchFamily="18" charset="2"/>
              </a:rPr>
              <a:t> </a:t>
            </a:r>
            <a:r>
              <a:rPr lang="en-US" altLang="en-US" sz="3200" dirty="0" err="1">
                <a:sym typeface="Symbol" pitchFamily="18" charset="2"/>
              </a:rPr>
              <a:t>vì</a:t>
            </a:r>
            <a:r>
              <a:rPr lang="en-US" altLang="en-US" sz="3200" dirty="0">
                <a:sym typeface="Symbol" pitchFamily="18" charset="2"/>
              </a:rPr>
              <a:t>:</a:t>
            </a:r>
            <a:endParaRPr lang="en-US" altLang="en-US" dirty="0"/>
          </a:p>
          <a:p>
            <a:pPr lvl="1"/>
            <a:r>
              <a:rPr lang="en-US" altLang="en-US" sz="2800" dirty="0" err="1"/>
              <a:t>Cung</a:t>
            </a:r>
            <a:r>
              <a:rPr lang="en-US" altLang="en-US" sz="2800" dirty="0"/>
              <a:t> </a:t>
            </a:r>
            <a:r>
              <a:rPr lang="en-US" altLang="en-US" sz="2800" dirty="0" err="1"/>
              <a:t>cấp</a:t>
            </a:r>
            <a:r>
              <a:rPr lang="en-US" altLang="en-US" sz="2800" dirty="0"/>
              <a:t> </a:t>
            </a:r>
            <a:r>
              <a:rPr lang="en-US" altLang="en-US" sz="2800" dirty="0" err="1"/>
              <a:t>một</a:t>
            </a:r>
            <a:r>
              <a:rPr lang="en-US" altLang="en-US" sz="2800" dirty="0"/>
              <a:t> </a:t>
            </a:r>
            <a:r>
              <a:rPr lang="en-US" altLang="en-US" sz="2800" dirty="0" err="1"/>
              <a:t>khung</a:t>
            </a:r>
            <a:r>
              <a:rPr lang="en-US" altLang="en-US" sz="2800" dirty="0"/>
              <a:t> </a:t>
            </a:r>
            <a:r>
              <a:rPr lang="en-US" altLang="en-US" sz="2800" dirty="0" err="1"/>
              <a:t>làm</a:t>
            </a:r>
            <a:r>
              <a:rPr lang="en-US" altLang="en-US" sz="2800" dirty="0"/>
              <a:t> </a:t>
            </a:r>
            <a:r>
              <a:rPr lang="en-US" altLang="en-US" sz="2800" dirty="0" err="1"/>
              <a:t>việc</a:t>
            </a:r>
            <a:r>
              <a:rPr lang="en-US" altLang="en-US" sz="2800" dirty="0"/>
              <a:t> </a:t>
            </a:r>
            <a:r>
              <a:rPr lang="en-US" altLang="en-US" sz="2800" dirty="0" err="1"/>
              <a:t>toàn</a:t>
            </a:r>
            <a:r>
              <a:rPr lang="en-US" altLang="en-US" sz="2800" dirty="0"/>
              <a:t> </a:t>
            </a:r>
            <a:r>
              <a:rPr lang="en-US" altLang="en-US" sz="2800" dirty="0" err="1"/>
              <a:t>diện</a:t>
            </a:r>
            <a:r>
              <a:rPr lang="en-US" altLang="en-US" sz="2800" dirty="0"/>
              <a:t> </a:t>
            </a:r>
            <a:r>
              <a:rPr lang="en-US" altLang="en-US" sz="2800" dirty="0" err="1"/>
              <a:t>cho</a:t>
            </a:r>
            <a:r>
              <a:rPr lang="en-US" altLang="en-US" sz="2800" dirty="0"/>
              <a:t> </a:t>
            </a:r>
            <a:r>
              <a:rPr lang="en-US" altLang="en-US" sz="2800" dirty="0" err="1"/>
              <a:t>sự</a:t>
            </a:r>
            <a:r>
              <a:rPr lang="en-US" altLang="en-US" sz="2800" dirty="0"/>
              <a:t> </a:t>
            </a:r>
            <a:r>
              <a:rPr lang="en-US" altLang="en-US" sz="2800" dirty="0" err="1"/>
              <a:t>lựa</a:t>
            </a:r>
            <a:r>
              <a:rPr lang="en-US" altLang="en-US" sz="2800" dirty="0"/>
              <a:t> </a:t>
            </a:r>
            <a:r>
              <a:rPr lang="en-US" altLang="en-US" sz="2800" dirty="0" err="1"/>
              <a:t>chọn</a:t>
            </a:r>
            <a:r>
              <a:rPr lang="en-US" altLang="en-US" sz="2800" dirty="0"/>
              <a:t> </a:t>
            </a:r>
            <a:r>
              <a:rPr lang="en-US" altLang="en-US" sz="2800" dirty="0" err="1"/>
              <a:t>và</a:t>
            </a:r>
            <a:r>
              <a:rPr lang="en-US" altLang="en-US" sz="2800" dirty="0"/>
              <a:t> </a:t>
            </a:r>
            <a:r>
              <a:rPr lang="en-US" altLang="en-US" sz="2800" dirty="0" err="1"/>
              <a:t>thực</a:t>
            </a:r>
            <a:r>
              <a:rPr lang="en-US" altLang="en-US" sz="2800" dirty="0"/>
              <a:t> </a:t>
            </a:r>
            <a:r>
              <a:rPr lang="en-US" altLang="en-US" sz="2800" dirty="0" err="1"/>
              <a:t>thi</a:t>
            </a:r>
            <a:r>
              <a:rPr lang="en-US" altLang="en-US" sz="2800" dirty="0"/>
              <a:t> </a:t>
            </a:r>
            <a:r>
              <a:rPr lang="en-US" altLang="en-US" sz="2800" dirty="0" err="1"/>
              <a:t>các</a:t>
            </a:r>
            <a:r>
              <a:rPr lang="en-US" altLang="en-US" sz="2800" dirty="0"/>
              <a:t> </a:t>
            </a:r>
            <a:r>
              <a:rPr lang="en-US" altLang="en-US" sz="2800" dirty="0" err="1"/>
              <a:t>biện</a:t>
            </a:r>
            <a:r>
              <a:rPr lang="en-US" altLang="en-US" sz="2800" dirty="0"/>
              <a:t> </a:t>
            </a:r>
            <a:r>
              <a:rPr lang="en-US" altLang="en-US" sz="2800" dirty="0" err="1"/>
              <a:t>pháp</a:t>
            </a:r>
            <a:r>
              <a:rPr lang="en-US" altLang="en-US" sz="2800" dirty="0"/>
              <a:t> AT</a:t>
            </a:r>
          </a:p>
          <a:p>
            <a:pPr lvl="1"/>
            <a:r>
              <a:rPr lang="en-US" altLang="en-US" sz="2800" dirty="0" err="1"/>
              <a:t>Phương</a:t>
            </a:r>
            <a:r>
              <a:rPr lang="en-US" altLang="en-US" sz="2800" dirty="0"/>
              <a:t> </a:t>
            </a:r>
            <a:r>
              <a:rPr lang="en-US" altLang="en-US" sz="2800" dirty="0" err="1"/>
              <a:t>tiện</a:t>
            </a:r>
            <a:r>
              <a:rPr lang="en-US" altLang="en-US" sz="2800" dirty="0"/>
              <a:t> </a:t>
            </a:r>
            <a:r>
              <a:rPr lang="en-US" altLang="en-US" sz="2800" dirty="0" err="1"/>
              <a:t>liên</a:t>
            </a:r>
            <a:r>
              <a:rPr lang="en-US" altLang="en-US" sz="2800" dirty="0"/>
              <a:t> </a:t>
            </a:r>
            <a:r>
              <a:rPr lang="en-US" altLang="en-US" sz="2800" dirty="0" err="1"/>
              <a:t>lạc</a:t>
            </a:r>
            <a:r>
              <a:rPr lang="en-US" altLang="en-US" sz="2800" dirty="0"/>
              <a:t> </a:t>
            </a:r>
            <a:r>
              <a:rPr lang="en-US" altLang="en-US" sz="2800" dirty="0" err="1"/>
              <a:t>giữa</a:t>
            </a:r>
            <a:r>
              <a:rPr lang="en-US" altLang="en-US" sz="2800" dirty="0"/>
              <a:t> </a:t>
            </a:r>
            <a:r>
              <a:rPr lang="en-US" altLang="en-US" sz="2800" dirty="0" err="1"/>
              <a:t>các</a:t>
            </a:r>
            <a:r>
              <a:rPr lang="en-US" altLang="en-US" sz="2800" dirty="0"/>
              <a:t> </a:t>
            </a:r>
            <a:r>
              <a:rPr lang="en-US" altLang="en-US" sz="2800" dirty="0" err="1"/>
              <a:t>bên</a:t>
            </a:r>
            <a:r>
              <a:rPr lang="en-US" altLang="en-US" sz="2800" dirty="0"/>
              <a:t> </a:t>
            </a:r>
            <a:r>
              <a:rPr lang="en-US" altLang="en-US" sz="2800" dirty="0" err="1"/>
              <a:t>liên</a:t>
            </a:r>
            <a:r>
              <a:rPr lang="en-US" altLang="en-US" sz="2800" dirty="0"/>
              <a:t> </a:t>
            </a:r>
            <a:r>
              <a:rPr lang="en-US" altLang="en-US" sz="2800" dirty="0" err="1"/>
              <a:t>quan</a:t>
            </a:r>
            <a:endParaRPr lang="en-US" altLang="en-US" sz="2800" dirty="0"/>
          </a:p>
          <a:p>
            <a:pPr lvl="1">
              <a:lnSpc>
                <a:spcPct val="90000"/>
              </a:lnSpc>
            </a:pPr>
            <a:r>
              <a:rPr lang="en-US" altLang="en-US" sz="2800" dirty="0" err="1"/>
              <a:t>Quản</a:t>
            </a:r>
            <a:r>
              <a:rPr lang="en-US" altLang="en-US" sz="2800" dirty="0"/>
              <a:t> </a:t>
            </a:r>
            <a:r>
              <a:rPr lang="en-US" altLang="en-US" sz="2800" dirty="0" err="1"/>
              <a:t>lí</a:t>
            </a:r>
            <a:r>
              <a:rPr lang="en-US" altLang="en-US" sz="2800" dirty="0"/>
              <a:t> </a:t>
            </a:r>
            <a:r>
              <a:rPr lang="en-US" altLang="en-US" sz="2800" dirty="0" err="1"/>
              <a:t>các</a:t>
            </a:r>
            <a:r>
              <a:rPr lang="en-US" altLang="en-US" sz="2800" dirty="0"/>
              <a:t> </a:t>
            </a:r>
            <a:r>
              <a:rPr lang="en-US" altLang="en-US" sz="2800" dirty="0" err="1"/>
              <a:t>tài</a:t>
            </a:r>
            <a:r>
              <a:rPr lang="en-US" altLang="en-US" sz="2800" dirty="0"/>
              <a:t> </a:t>
            </a:r>
            <a:r>
              <a:rPr lang="en-US" altLang="en-US" sz="2800" dirty="0" err="1"/>
              <a:t>nguyên</a:t>
            </a:r>
            <a:endParaRPr lang="en-US" altLang="en-US" sz="2800" dirty="0"/>
          </a:p>
          <a:p>
            <a:pPr lvl="2">
              <a:lnSpc>
                <a:spcPct val="90000"/>
              </a:lnSpc>
            </a:pPr>
            <a:r>
              <a:rPr lang="en-US" altLang="en-US" sz="2400" dirty="0"/>
              <a:t>Con </a:t>
            </a:r>
            <a:r>
              <a:rPr lang="en-US" altLang="en-US" sz="2400" dirty="0" err="1"/>
              <a:t>người</a:t>
            </a:r>
            <a:r>
              <a:rPr lang="en-US" altLang="en-US" sz="2400" dirty="0"/>
              <a:t>, </a:t>
            </a:r>
            <a:r>
              <a:rPr lang="en-US" altLang="en-US" sz="2400" dirty="0" err="1"/>
              <a:t>kĩ</a:t>
            </a:r>
            <a:r>
              <a:rPr lang="en-US" altLang="en-US" sz="2400" dirty="0"/>
              <a:t> </a:t>
            </a:r>
            <a:r>
              <a:rPr lang="en-US" altLang="en-US" sz="2400" dirty="0" err="1"/>
              <a:t>năng</a:t>
            </a:r>
            <a:r>
              <a:rPr lang="en-US" altLang="en-US" sz="2400" dirty="0"/>
              <a:t>, </a:t>
            </a:r>
            <a:r>
              <a:rPr lang="en-US" altLang="en-US" sz="2400" dirty="0" err="1"/>
              <a:t>tiền</a:t>
            </a:r>
            <a:r>
              <a:rPr lang="en-US" altLang="en-US" sz="2400" dirty="0"/>
              <a:t> </a:t>
            </a:r>
            <a:r>
              <a:rPr lang="en-US" altLang="en-US" sz="2400" dirty="0" err="1"/>
              <a:t>bạc</a:t>
            </a:r>
            <a:r>
              <a:rPr lang="en-US" altLang="en-US" sz="2400" dirty="0"/>
              <a:t>, </a:t>
            </a:r>
            <a:r>
              <a:rPr lang="en-US" altLang="en-US" sz="2400" dirty="0" err="1"/>
              <a:t>thời</a:t>
            </a:r>
            <a:r>
              <a:rPr lang="en-US" altLang="en-US" sz="2400" dirty="0"/>
              <a:t> </a:t>
            </a:r>
            <a:r>
              <a:rPr lang="en-US" altLang="en-US" sz="2400" dirty="0" err="1"/>
              <a:t>gian</a:t>
            </a:r>
            <a:endParaRPr lang="en-US" altLang="en-US" sz="2400" dirty="0"/>
          </a:p>
          <a:p>
            <a:pPr lvl="1">
              <a:lnSpc>
                <a:spcPct val="90000"/>
              </a:lnSpc>
            </a:pPr>
            <a:r>
              <a:rPr lang="en-US" altLang="en-US" sz="2800" dirty="0" err="1"/>
              <a:t>Truyền</a:t>
            </a:r>
            <a:r>
              <a:rPr lang="en-US" altLang="en-US" sz="2800" dirty="0"/>
              <a:t> </a:t>
            </a:r>
            <a:r>
              <a:rPr lang="en-US" altLang="en-US" sz="2800" dirty="0" err="1"/>
              <a:t>tải</a:t>
            </a:r>
            <a:r>
              <a:rPr lang="en-US" altLang="en-US" sz="2800" dirty="0"/>
              <a:t> </a:t>
            </a:r>
            <a:r>
              <a:rPr lang="en-US" altLang="en-US" sz="2800" dirty="0" err="1"/>
              <a:t>tầm</a:t>
            </a:r>
            <a:r>
              <a:rPr lang="en-US" altLang="en-US" sz="2800" dirty="0"/>
              <a:t> </a:t>
            </a:r>
            <a:r>
              <a:rPr lang="en-US" altLang="en-US" sz="2800" dirty="0" err="1"/>
              <a:t>quan</a:t>
            </a:r>
            <a:r>
              <a:rPr lang="en-US" altLang="en-US" sz="2800" dirty="0"/>
              <a:t> </a:t>
            </a:r>
            <a:r>
              <a:rPr lang="en-US" altLang="en-US" sz="2800" dirty="0" err="1"/>
              <a:t>trọng</a:t>
            </a:r>
            <a:r>
              <a:rPr lang="en-US" altLang="en-US" sz="2800" dirty="0"/>
              <a:t> </a:t>
            </a:r>
            <a:r>
              <a:rPr lang="en-US" altLang="en-US" sz="2800" dirty="0" err="1"/>
              <a:t>của</a:t>
            </a:r>
            <a:r>
              <a:rPr lang="en-US" altLang="en-US" sz="2800" dirty="0"/>
              <a:t> AT </a:t>
            </a:r>
            <a:r>
              <a:rPr lang="en-US" altLang="en-US" sz="2800" dirty="0" err="1"/>
              <a:t>tới</a:t>
            </a:r>
            <a:r>
              <a:rPr lang="en-US" altLang="en-US" sz="2800" dirty="0"/>
              <a:t> </a:t>
            </a:r>
            <a:r>
              <a:rPr lang="en-US" altLang="en-US" sz="2800" dirty="0" err="1"/>
              <a:t>tất</a:t>
            </a:r>
            <a:r>
              <a:rPr lang="en-US" altLang="en-US" sz="2800" dirty="0"/>
              <a:t> </a:t>
            </a:r>
            <a:r>
              <a:rPr lang="en-US" altLang="en-US" sz="2800" dirty="0" err="1"/>
              <a:t>cả</a:t>
            </a:r>
            <a:r>
              <a:rPr lang="en-US" altLang="en-US" sz="2800" dirty="0"/>
              <a:t> </a:t>
            </a:r>
            <a:r>
              <a:rPr lang="en-US" altLang="en-US" sz="2800" dirty="0" err="1"/>
              <a:t>các</a:t>
            </a:r>
            <a:r>
              <a:rPr lang="en-US" altLang="en-US" sz="2800" dirty="0"/>
              <a:t> </a:t>
            </a:r>
            <a:r>
              <a:rPr lang="en-US" altLang="en-US" sz="2800" dirty="0" err="1"/>
              <a:t>mọi</a:t>
            </a:r>
            <a:r>
              <a:rPr lang="en-US" altLang="en-US" sz="2800" dirty="0"/>
              <a:t> </a:t>
            </a:r>
            <a:r>
              <a:rPr lang="en-US" altLang="en-US" sz="2800" dirty="0" err="1"/>
              <a:t>người</a:t>
            </a:r>
            <a:r>
              <a:rPr lang="en-US" altLang="en-US" sz="2800" dirty="0"/>
              <a:t> </a:t>
            </a:r>
            <a:r>
              <a:rPr lang="en-US" altLang="en-US" sz="2800" dirty="0" err="1"/>
              <a:t>trong</a:t>
            </a:r>
            <a:r>
              <a:rPr lang="en-US" altLang="en-US" sz="2800" dirty="0"/>
              <a:t> </a:t>
            </a:r>
            <a:r>
              <a:rPr lang="en-US" altLang="en-US" sz="2800" dirty="0" err="1"/>
              <a:t>tổ</a:t>
            </a:r>
            <a:r>
              <a:rPr lang="en-US" altLang="en-US" sz="2800" dirty="0"/>
              <a:t> </a:t>
            </a:r>
            <a:r>
              <a:rPr lang="en-US" altLang="en-US" sz="2800" dirty="0" err="1"/>
              <a:t>chức</a:t>
            </a:r>
            <a:endParaRPr lang="en-US" altLang="en-US" sz="2800" dirty="0"/>
          </a:p>
        </p:txBody>
      </p:sp>
      <p:sp>
        <p:nvSpPr>
          <p:cNvPr id="1434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434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434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9002A48-4850-4AFA-9647-49EE7A106D55}" type="slidenum">
              <a:rPr lang="en-US" altLang="en-US" sz="1200" smtClean="0"/>
              <a:pPr eaLnBrk="1" hangingPunct="1">
                <a:spcBef>
                  <a:spcPct val="0"/>
                </a:spcBef>
                <a:buClrTx/>
                <a:buSzTx/>
                <a:buFontTx/>
                <a:buNone/>
              </a:pPr>
              <a:t>24</a:t>
            </a:fld>
            <a:endParaRPr lang="en-US" altLang="en-US" sz="1200"/>
          </a:p>
        </p:txBody>
      </p:sp>
    </p:spTree>
    <p:extLst>
      <p:ext uri="{BB962C8B-B14F-4D97-AF65-F5344CB8AC3E}">
        <p14:creationId xmlns:p14="http://schemas.microsoft.com/office/powerpoint/2010/main" val="353578421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14339">
                                            <p:txEl>
                                              <p:pRg st="1" end="1"/>
                                            </p:txEl>
                                          </p:spTgt>
                                        </p:tgtEl>
                                        <p:attrNameLst>
                                          <p:attrName>style.visibility</p:attrName>
                                        </p:attrNameLst>
                                      </p:cBhvr>
                                      <p:to>
                                        <p:strVal val="visible"/>
                                      </p:to>
                                    </p:set>
                                    <p:animEffect transition="in" filter="fade">
                                      <p:cBhvr>
                                        <p:cTn id="7" dur="1000"/>
                                        <p:tgtEl>
                                          <p:spTgt spid="14339">
                                            <p:txEl>
                                              <p:pRg st="1" end="1"/>
                                            </p:txEl>
                                          </p:spTgt>
                                        </p:tgtEl>
                                      </p:cBhvr>
                                    </p:animEffect>
                                    <p:anim calcmode="lin" valueType="num">
                                      <p:cBhvr>
                                        <p:cTn id="8" dur="1000" fill="hold"/>
                                        <p:tgtEl>
                                          <p:spTgt spid="14339">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433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14339">
                                            <p:txEl>
                                              <p:pRg st="2" end="2"/>
                                            </p:txEl>
                                          </p:spTgt>
                                        </p:tgtEl>
                                        <p:attrNameLst>
                                          <p:attrName>style.visibility</p:attrName>
                                        </p:attrNameLst>
                                      </p:cBhvr>
                                      <p:to>
                                        <p:strVal val="visible"/>
                                      </p:to>
                                    </p:set>
                                    <p:animEffect transition="in" filter="circle(in)">
                                      <p:cBhvr>
                                        <p:cTn id="14" dur="2000"/>
                                        <p:tgtEl>
                                          <p:spTgt spid="14339">
                                            <p:txEl>
                                              <p:pRg st="2" end="2"/>
                                            </p:txEl>
                                          </p:spTgt>
                                        </p:tgtEl>
                                      </p:cBhvr>
                                    </p:animEffect>
                                  </p:childTnLst>
                                </p:cTn>
                              </p:par>
                              <p:par>
                                <p:cTn id="15" presetID="6" presetClass="entr" presetSubtype="16" fill="hold" nodeType="withEffect">
                                  <p:stCondLst>
                                    <p:cond delay="0"/>
                                  </p:stCondLst>
                                  <p:childTnLst>
                                    <p:set>
                                      <p:cBhvr>
                                        <p:cTn id="16" dur="1" fill="hold">
                                          <p:stCondLst>
                                            <p:cond delay="0"/>
                                          </p:stCondLst>
                                        </p:cTn>
                                        <p:tgtEl>
                                          <p:spTgt spid="14339">
                                            <p:txEl>
                                              <p:pRg st="3" end="3"/>
                                            </p:txEl>
                                          </p:spTgt>
                                        </p:tgtEl>
                                        <p:attrNameLst>
                                          <p:attrName>style.visibility</p:attrName>
                                        </p:attrNameLst>
                                      </p:cBhvr>
                                      <p:to>
                                        <p:strVal val="visible"/>
                                      </p:to>
                                    </p:set>
                                    <p:animEffect transition="in" filter="circle(in)">
                                      <p:cBhvr>
                                        <p:cTn id="17" dur="2000"/>
                                        <p:tgtEl>
                                          <p:spTgt spid="143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14339">
                                            <p:txEl>
                                              <p:pRg st="4" end="4"/>
                                            </p:txEl>
                                          </p:spTgt>
                                        </p:tgtEl>
                                        <p:attrNameLst>
                                          <p:attrName>style.visibility</p:attrName>
                                        </p:attrNameLst>
                                      </p:cBhvr>
                                      <p:to>
                                        <p:strVal val="visible"/>
                                      </p:to>
                                    </p:set>
                                    <p:animEffect transition="in" filter="circle(in)">
                                      <p:cBhvr>
                                        <p:cTn id="22" dur="2000"/>
                                        <p:tgtEl>
                                          <p:spTgt spid="14339">
                                            <p:txEl>
                                              <p:pRg st="4" end="4"/>
                                            </p:txEl>
                                          </p:spTgt>
                                        </p:tgtEl>
                                      </p:cBhvr>
                                    </p:animEffect>
                                  </p:childTnLst>
                                </p:cTn>
                              </p:par>
                              <p:par>
                                <p:cTn id="23" presetID="6" presetClass="entr" presetSubtype="16" fill="hold" nodeType="withEffect">
                                  <p:stCondLst>
                                    <p:cond delay="0"/>
                                  </p:stCondLst>
                                  <p:childTnLst>
                                    <p:set>
                                      <p:cBhvr>
                                        <p:cTn id="24" dur="1" fill="hold">
                                          <p:stCondLst>
                                            <p:cond delay="0"/>
                                          </p:stCondLst>
                                        </p:cTn>
                                        <p:tgtEl>
                                          <p:spTgt spid="14339">
                                            <p:txEl>
                                              <p:pRg st="5" end="5"/>
                                            </p:txEl>
                                          </p:spTgt>
                                        </p:tgtEl>
                                        <p:attrNameLst>
                                          <p:attrName>style.visibility</p:attrName>
                                        </p:attrNameLst>
                                      </p:cBhvr>
                                      <p:to>
                                        <p:strVal val="visible"/>
                                      </p:to>
                                    </p:set>
                                    <p:animEffect transition="in" filter="circle(in)">
                                      <p:cBhvr>
                                        <p:cTn id="25" dur="2000"/>
                                        <p:tgtEl>
                                          <p:spTgt spid="143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altLang="en-US"/>
              <a:t>1.1.3 Tại sao CS ATTT lại quan trọng? (..)</a:t>
            </a:r>
          </a:p>
        </p:txBody>
      </p:sp>
      <p:sp>
        <p:nvSpPr>
          <p:cNvPr id="15363" name="Content Placeholder 2"/>
          <p:cNvSpPr>
            <a:spLocks noGrp="1"/>
          </p:cNvSpPr>
          <p:nvPr>
            <p:ph idx="1"/>
          </p:nvPr>
        </p:nvSpPr>
        <p:spPr/>
        <p:txBody>
          <a:bodyPr/>
          <a:lstStyle/>
          <a:p>
            <a:pPr lvl="1"/>
            <a:r>
              <a:rPr lang="en-US" altLang="en-US" sz="2800" dirty="0" err="1"/>
              <a:t>Giúp</a:t>
            </a:r>
            <a:r>
              <a:rPr lang="en-US" altLang="en-US" sz="2800" dirty="0"/>
              <a:t> </a:t>
            </a:r>
            <a:r>
              <a:rPr lang="en-US" altLang="en-US" sz="2800" dirty="0" err="1"/>
              <a:t>tạo</a:t>
            </a:r>
            <a:r>
              <a:rPr lang="en-US" altLang="en-US" sz="2800" dirty="0"/>
              <a:t> </a:t>
            </a:r>
            <a:r>
              <a:rPr lang="en-US" altLang="en-US" sz="2800" dirty="0" err="1"/>
              <a:t>ra</a:t>
            </a:r>
            <a:r>
              <a:rPr lang="en-US" altLang="en-US" sz="2800" dirty="0"/>
              <a:t> “</a:t>
            </a:r>
            <a:r>
              <a:rPr lang="en-US" altLang="en-US" sz="2800" dirty="0" err="1"/>
              <a:t>văn</a:t>
            </a:r>
            <a:r>
              <a:rPr lang="en-US" altLang="en-US" sz="2800" dirty="0"/>
              <a:t> </a:t>
            </a:r>
            <a:r>
              <a:rPr lang="en-US" altLang="en-US" sz="2800" dirty="0" err="1"/>
              <a:t>hóa</a:t>
            </a:r>
            <a:r>
              <a:rPr lang="en-US" altLang="en-US" sz="2800" dirty="0"/>
              <a:t> AT”</a:t>
            </a:r>
          </a:p>
          <a:p>
            <a:pPr lvl="2"/>
            <a:r>
              <a:rPr lang="en-US" altLang="en-US" sz="2400" dirty="0" err="1"/>
              <a:t>Niềm</a:t>
            </a:r>
            <a:r>
              <a:rPr lang="en-US" altLang="en-US" sz="2400" dirty="0"/>
              <a:t> tin </a:t>
            </a:r>
            <a:r>
              <a:rPr lang="en-US" altLang="en-US" sz="2400" dirty="0" err="1"/>
              <a:t>và</a:t>
            </a:r>
            <a:r>
              <a:rPr lang="en-US" altLang="en-US" sz="2400" dirty="0"/>
              <a:t> </a:t>
            </a:r>
            <a:r>
              <a:rPr lang="en-US" altLang="en-US" sz="2400" dirty="0" err="1"/>
              <a:t>các</a:t>
            </a:r>
            <a:r>
              <a:rPr lang="en-US" altLang="en-US" sz="2400" dirty="0"/>
              <a:t> </a:t>
            </a:r>
            <a:r>
              <a:rPr lang="en-US" altLang="en-US" sz="2400" dirty="0" err="1"/>
              <a:t>giá</a:t>
            </a:r>
            <a:r>
              <a:rPr lang="en-US" altLang="en-US" sz="2400" dirty="0"/>
              <a:t> </a:t>
            </a:r>
            <a:r>
              <a:rPr lang="en-US" altLang="en-US" sz="2400" dirty="0" err="1"/>
              <a:t>trị</a:t>
            </a:r>
            <a:r>
              <a:rPr lang="en-US" altLang="en-US" sz="2400" dirty="0"/>
              <a:t> </a:t>
            </a:r>
            <a:r>
              <a:rPr lang="en-US" altLang="en-US" sz="2400" dirty="0" err="1"/>
              <a:t>liên</a:t>
            </a:r>
            <a:r>
              <a:rPr lang="en-US" altLang="en-US" sz="2400" dirty="0"/>
              <a:t> </a:t>
            </a:r>
            <a:r>
              <a:rPr lang="en-US" altLang="en-US" sz="2400" dirty="0" err="1"/>
              <a:t>quan</a:t>
            </a:r>
            <a:r>
              <a:rPr lang="en-US" altLang="en-US" sz="2400" dirty="0"/>
              <a:t> </a:t>
            </a:r>
            <a:r>
              <a:rPr lang="en-US" altLang="en-US" sz="2400" dirty="0" err="1"/>
              <a:t>đến</a:t>
            </a:r>
            <a:r>
              <a:rPr lang="en-US" altLang="en-US" sz="2400" dirty="0"/>
              <a:t> AT </a:t>
            </a:r>
            <a:r>
              <a:rPr lang="en-US" altLang="en-US" sz="2400" dirty="0" err="1"/>
              <a:t>được</a:t>
            </a:r>
            <a:r>
              <a:rPr lang="en-US" altLang="en-US" sz="2400" dirty="0"/>
              <a:t> chia </a:t>
            </a:r>
            <a:r>
              <a:rPr lang="en-US" altLang="en-US" sz="2400" dirty="0" err="1"/>
              <a:t>sẻ</a:t>
            </a:r>
            <a:endParaRPr lang="en-US" altLang="en-US" sz="2400" dirty="0"/>
          </a:p>
          <a:p>
            <a:pPr lvl="1"/>
            <a:r>
              <a:rPr lang="en-US" altLang="en-US" sz="2800" dirty="0" err="1"/>
              <a:t>Nghĩa</a:t>
            </a:r>
            <a:r>
              <a:rPr lang="en-US" altLang="en-US" sz="2800" dirty="0"/>
              <a:t> </a:t>
            </a:r>
            <a:r>
              <a:rPr lang="en-US" altLang="en-US" sz="2800" dirty="0" err="1"/>
              <a:t>vụ</a:t>
            </a:r>
            <a:r>
              <a:rPr lang="en-US" altLang="en-US" sz="2800" dirty="0"/>
              <a:t> </a:t>
            </a:r>
            <a:r>
              <a:rPr lang="en-US" altLang="en-US" sz="2800" dirty="0" err="1"/>
              <a:t>pháp</a:t>
            </a:r>
            <a:r>
              <a:rPr lang="en-US" altLang="en-US" sz="2800" dirty="0"/>
              <a:t> </a:t>
            </a:r>
            <a:r>
              <a:rPr lang="en-US" altLang="en-US" sz="2800" dirty="0" err="1"/>
              <a:t>lí</a:t>
            </a:r>
            <a:endParaRPr lang="en-US" altLang="en-US" sz="2800" dirty="0"/>
          </a:p>
          <a:p>
            <a:pPr lvl="1"/>
            <a:r>
              <a:rPr lang="en-US" altLang="en-US" sz="2800" dirty="0" err="1"/>
              <a:t>Giúp</a:t>
            </a:r>
            <a:r>
              <a:rPr lang="en-US" altLang="en-US" sz="2800" dirty="0"/>
              <a:t> </a:t>
            </a:r>
            <a:r>
              <a:rPr lang="en-US" altLang="en-US" sz="2800" dirty="0" err="1"/>
              <a:t>thúc</a:t>
            </a:r>
            <a:r>
              <a:rPr lang="en-US" altLang="en-US" sz="2800" dirty="0"/>
              <a:t> </a:t>
            </a:r>
            <a:r>
              <a:rPr lang="en-US" altLang="en-US" sz="2800" dirty="0" err="1"/>
              <a:t>đẩy</a:t>
            </a:r>
            <a:r>
              <a:rPr lang="en-US" altLang="en-US" sz="2800" dirty="0"/>
              <a:t> “</a:t>
            </a:r>
            <a:r>
              <a:rPr lang="en-US" altLang="en-US" sz="2800" dirty="0" err="1"/>
              <a:t>mối</a:t>
            </a:r>
            <a:r>
              <a:rPr lang="en-US" altLang="en-US" sz="2800" dirty="0"/>
              <a:t> </a:t>
            </a:r>
            <a:r>
              <a:rPr lang="en-US" altLang="en-US" sz="2800" dirty="0" err="1"/>
              <a:t>quan</a:t>
            </a:r>
            <a:r>
              <a:rPr lang="en-US" altLang="en-US" sz="2800" dirty="0"/>
              <a:t> </a:t>
            </a:r>
            <a:r>
              <a:rPr lang="en-US" altLang="en-US" sz="2800" dirty="0" err="1"/>
              <a:t>hệ</a:t>
            </a:r>
            <a:r>
              <a:rPr lang="en-US" altLang="en-US" sz="2800" dirty="0"/>
              <a:t> tin </a:t>
            </a:r>
            <a:r>
              <a:rPr lang="en-US" altLang="en-US" sz="2800" dirty="0" err="1"/>
              <a:t>cậy</a:t>
            </a:r>
            <a:r>
              <a:rPr lang="en-US" altLang="en-US" sz="2800" dirty="0"/>
              <a:t>” </a:t>
            </a:r>
            <a:r>
              <a:rPr lang="en-US" altLang="en-US" sz="2800" dirty="0" err="1"/>
              <a:t>giữa</a:t>
            </a:r>
            <a:r>
              <a:rPr lang="en-US" altLang="en-US" sz="2800" dirty="0"/>
              <a:t> </a:t>
            </a:r>
            <a:r>
              <a:rPr lang="en-US" altLang="en-US" sz="2800" dirty="0" err="1"/>
              <a:t>các</a:t>
            </a:r>
            <a:r>
              <a:rPr lang="en-US" altLang="en-US" sz="2800" dirty="0"/>
              <a:t> </a:t>
            </a:r>
            <a:r>
              <a:rPr lang="en-US" altLang="en-US" sz="2800" dirty="0" err="1"/>
              <a:t>tổ</a:t>
            </a:r>
            <a:r>
              <a:rPr lang="en-US" altLang="en-US" sz="2800" dirty="0"/>
              <a:t> </a:t>
            </a:r>
            <a:r>
              <a:rPr lang="en-US" altLang="en-US" sz="2800" dirty="0" err="1"/>
              <a:t>chức</a:t>
            </a:r>
            <a:r>
              <a:rPr lang="en-US" altLang="en-US" sz="2800" dirty="0"/>
              <a:t> </a:t>
            </a:r>
            <a:r>
              <a:rPr lang="en-US" altLang="en-US" sz="2800" dirty="0" err="1"/>
              <a:t>và</a:t>
            </a:r>
            <a:r>
              <a:rPr lang="en-US" altLang="en-US" sz="2800" dirty="0"/>
              <a:t> </a:t>
            </a:r>
            <a:r>
              <a:rPr lang="en-US" altLang="en-US" sz="2800" dirty="0" err="1"/>
              <a:t>các</a:t>
            </a:r>
            <a:r>
              <a:rPr lang="en-US" altLang="en-US" sz="2800" dirty="0"/>
              <a:t> </a:t>
            </a:r>
            <a:r>
              <a:rPr lang="en-US" altLang="en-US" sz="2800" dirty="0" err="1"/>
              <a:t>đối</a:t>
            </a:r>
            <a:r>
              <a:rPr lang="en-US" altLang="en-US" sz="2800" dirty="0"/>
              <a:t> </a:t>
            </a:r>
            <a:r>
              <a:rPr lang="en-US" altLang="en-US" sz="2800" dirty="0" err="1"/>
              <a:t>tác</a:t>
            </a:r>
            <a:r>
              <a:rPr lang="en-US" altLang="en-US" sz="2800" dirty="0"/>
              <a:t>/</a:t>
            </a:r>
            <a:r>
              <a:rPr lang="en-US" altLang="en-US" sz="2800" dirty="0" err="1"/>
              <a:t>khách</a:t>
            </a:r>
            <a:r>
              <a:rPr lang="en-US" altLang="en-US" sz="2800" dirty="0"/>
              <a:t> </a:t>
            </a:r>
            <a:r>
              <a:rPr lang="en-US" altLang="en-US" sz="2800" dirty="0" err="1"/>
              <a:t>hàng</a:t>
            </a:r>
            <a:r>
              <a:rPr lang="en-US" altLang="en-US" sz="2800" dirty="0"/>
              <a:t> </a:t>
            </a:r>
            <a:r>
              <a:rPr lang="en-US" altLang="en-US" sz="2800" dirty="0" err="1"/>
              <a:t>trong</a:t>
            </a:r>
            <a:r>
              <a:rPr lang="en-US" altLang="en-US" sz="2800" dirty="0"/>
              <a:t> </a:t>
            </a:r>
            <a:r>
              <a:rPr lang="en-US" altLang="en-US" sz="2800" dirty="0" err="1"/>
              <a:t>kinh</a:t>
            </a:r>
            <a:r>
              <a:rPr lang="en-US" altLang="en-US" sz="2800" dirty="0"/>
              <a:t> </a:t>
            </a:r>
            <a:r>
              <a:rPr lang="en-US" altLang="en-US" sz="2800" dirty="0" err="1"/>
              <a:t>doanh</a:t>
            </a:r>
            <a:r>
              <a:rPr lang="en-US" altLang="en-US" sz="2800" dirty="0"/>
              <a:t> </a:t>
            </a:r>
            <a:r>
              <a:rPr lang="en-US" altLang="en-US" dirty="0" err="1"/>
              <a:t>của</a:t>
            </a:r>
            <a:r>
              <a:rPr lang="en-US" altLang="en-US" dirty="0"/>
              <a:t> </a:t>
            </a:r>
            <a:r>
              <a:rPr lang="en-US" altLang="en-US" dirty="0" err="1"/>
              <a:t>tổ</a:t>
            </a:r>
            <a:r>
              <a:rPr lang="en-US" altLang="en-US" dirty="0"/>
              <a:t> </a:t>
            </a:r>
            <a:r>
              <a:rPr lang="en-US" altLang="en-US" dirty="0" err="1"/>
              <a:t>chức</a:t>
            </a:r>
            <a:endParaRPr lang="el-GR" altLang="en-US" dirty="0"/>
          </a:p>
        </p:txBody>
      </p:sp>
      <p:sp>
        <p:nvSpPr>
          <p:cNvPr id="1536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536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536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1CBBDA1E-DACD-4EC9-A33F-2E9E50C7F859}" type="slidenum">
              <a:rPr lang="en-US" altLang="en-US" sz="1200" smtClean="0"/>
              <a:pPr eaLnBrk="1" hangingPunct="1">
                <a:spcBef>
                  <a:spcPct val="0"/>
                </a:spcBef>
                <a:buClrTx/>
                <a:buSzTx/>
                <a:buFontTx/>
                <a:buNone/>
              </a:pPr>
              <a:t>25</a:t>
            </a:fld>
            <a:endParaRPr lang="en-US" altLang="en-US" sz="1200"/>
          </a:p>
        </p:txBody>
      </p:sp>
    </p:spTree>
    <p:extLst>
      <p:ext uri="{BB962C8B-B14F-4D97-AF65-F5344CB8AC3E}">
        <p14:creationId xmlns:p14="http://schemas.microsoft.com/office/powerpoint/2010/main" val="38472827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5363">
                                            <p:txEl>
                                              <p:pRg st="2" end="2"/>
                                            </p:txEl>
                                          </p:spTgt>
                                        </p:tgtEl>
                                        <p:attrNameLst>
                                          <p:attrName>style.visibility</p:attrName>
                                        </p:attrNameLst>
                                      </p:cBhvr>
                                      <p:to>
                                        <p:strVal val="visible"/>
                                      </p:to>
                                    </p:set>
                                    <p:animEffect transition="in" filter="barn(inVertical)">
                                      <p:cBhvr>
                                        <p:cTn id="7" dur="500"/>
                                        <p:tgtEl>
                                          <p:spTgt spid="1536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5363">
                                            <p:txEl>
                                              <p:pRg st="3" end="3"/>
                                            </p:txEl>
                                          </p:spTgt>
                                        </p:tgtEl>
                                        <p:attrNameLst>
                                          <p:attrName>style.visibility</p:attrName>
                                        </p:attrNameLst>
                                      </p:cBhvr>
                                      <p:to>
                                        <p:strVal val="visible"/>
                                      </p:to>
                                    </p:set>
                                    <p:animEffect transition="in" filter="barn(inVertical)">
                                      <p:cBhvr>
                                        <p:cTn id="12" dur="500"/>
                                        <p:tgtEl>
                                          <p:spTgt spid="1536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altLang="en-US"/>
              <a:t>1.1.3 Tại sao CS ATTT lại quan trọng? (..)</a:t>
            </a:r>
          </a:p>
        </p:txBody>
      </p:sp>
      <p:sp>
        <p:nvSpPr>
          <p:cNvPr id="15363" name="Content Placeholder 2"/>
          <p:cNvSpPr>
            <a:spLocks noGrp="1"/>
          </p:cNvSpPr>
          <p:nvPr>
            <p:ph idx="1"/>
          </p:nvPr>
        </p:nvSpPr>
        <p:spPr/>
        <p:txBody>
          <a:bodyPr/>
          <a:lstStyle/>
          <a:p>
            <a:pPr lvl="1"/>
            <a:r>
              <a:rPr lang="en-US" altLang="en-US" sz="2800" dirty="0"/>
              <a:t>CS </a:t>
            </a:r>
            <a:r>
              <a:rPr lang="en-US" altLang="en-US" sz="2800" dirty="0" err="1"/>
              <a:t>giúp</a:t>
            </a:r>
            <a:r>
              <a:rPr lang="en-US" altLang="en-US" sz="2800" dirty="0"/>
              <a:t> </a:t>
            </a:r>
            <a:r>
              <a:rPr lang="en-US" altLang="en-US" sz="2800" dirty="0" err="1"/>
              <a:t>tổ</a:t>
            </a:r>
            <a:r>
              <a:rPr lang="en-US" altLang="en-US" sz="2800" dirty="0"/>
              <a:t> </a:t>
            </a:r>
            <a:r>
              <a:rPr lang="en-US" altLang="en-US" sz="2800" dirty="0" err="1"/>
              <a:t>chức</a:t>
            </a:r>
            <a:r>
              <a:rPr lang="en-US" altLang="en-US" sz="2800" dirty="0"/>
              <a:t> </a:t>
            </a:r>
            <a:r>
              <a:rPr lang="en-US" altLang="en-US" sz="2800" dirty="0" err="1"/>
              <a:t>hoạt</a:t>
            </a:r>
            <a:r>
              <a:rPr lang="en-US" altLang="en-US" sz="2800" dirty="0"/>
              <a:t> </a:t>
            </a:r>
            <a:r>
              <a:rPr lang="en-US" altLang="en-US" sz="2800" dirty="0" err="1"/>
              <a:t>động</a:t>
            </a:r>
            <a:r>
              <a:rPr lang="en-US" altLang="en-US" sz="2800" dirty="0"/>
              <a:t> </a:t>
            </a:r>
            <a:r>
              <a:rPr lang="en-US" altLang="en-US" sz="2800" dirty="0" err="1"/>
              <a:t>theo</a:t>
            </a:r>
            <a:r>
              <a:rPr lang="en-US" altLang="en-US" sz="2800" dirty="0"/>
              <a:t> </a:t>
            </a:r>
            <a:r>
              <a:rPr lang="en-US" altLang="en-US" sz="2800" dirty="0" err="1"/>
              <a:t>cùng</a:t>
            </a:r>
            <a:r>
              <a:rPr lang="en-US" altLang="en-US" sz="2800" dirty="0"/>
              <a:t> </a:t>
            </a:r>
            <a:r>
              <a:rPr lang="en-US" altLang="en-US" sz="2800" dirty="0" err="1"/>
              <a:t>một</a:t>
            </a:r>
            <a:r>
              <a:rPr lang="en-US" altLang="en-US" sz="2800" dirty="0"/>
              <a:t> </a:t>
            </a:r>
            <a:r>
              <a:rPr lang="en-US" altLang="en-US" sz="2800" dirty="0" err="1"/>
              <a:t>hướng</a:t>
            </a:r>
            <a:r>
              <a:rPr lang="en-US" altLang="en-US" sz="2800" dirty="0"/>
              <a:t> </a:t>
            </a:r>
            <a:r>
              <a:rPr lang="en-US" altLang="en-US" sz="2800" dirty="0" err="1"/>
              <a:t>dựa</a:t>
            </a:r>
            <a:r>
              <a:rPr lang="en-US" altLang="en-US" sz="2800" dirty="0"/>
              <a:t> </a:t>
            </a:r>
            <a:r>
              <a:rPr lang="en-US" altLang="en-US" sz="2800" dirty="0" err="1"/>
              <a:t>trên</a:t>
            </a:r>
            <a:r>
              <a:rPr lang="en-US" altLang="en-US" sz="2800" dirty="0"/>
              <a:t> </a:t>
            </a:r>
            <a:r>
              <a:rPr lang="en-US" altLang="en-US" sz="2800" dirty="0" err="1"/>
              <a:t>các</a:t>
            </a:r>
            <a:r>
              <a:rPr lang="en-US" altLang="en-US" sz="2800" dirty="0"/>
              <a:t> </a:t>
            </a:r>
            <a:r>
              <a:rPr lang="en-US" altLang="en-US" sz="2800" dirty="0" err="1"/>
              <a:t>luật</a:t>
            </a:r>
            <a:r>
              <a:rPr lang="en-US" altLang="en-US" sz="2800" dirty="0"/>
              <a:t>, </a:t>
            </a:r>
            <a:r>
              <a:rPr lang="en-US" altLang="en-US" sz="2800" dirty="0" err="1"/>
              <a:t>sự</a:t>
            </a:r>
            <a:r>
              <a:rPr lang="en-US" altLang="en-US" sz="2800" dirty="0"/>
              <a:t> </a:t>
            </a:r>
            <a:r>
              <a:rPr lang="en-US" altLang="en-US" sz="2800" dirty="0" err="1"/>
              <a:t>ưu</a:t>
            </a:r>
            <a:r>
              <a:rPr lang="en-US" altLang="en-US" sz="2800" dirty="0"/>
              <a:t> </a:t>
            </a:r>
            <a:r>
              <a:rPr lang="en-US" altLang="en-US" sz="2800" dirty="0" err="1"/>
              <a:t>tiên</a:t>
            </a:r>
            <a:r>
              <a:rPr lang="en-US" altLang="en-US" sz="2800" dirty="0"/>
              <a:t> </a:t>
            </a:r>
            <a:r>
              <a:rPr lang="en-US" altLang="en-US" sz="2800" dirty="0" err="1"/>
              <a:t>và</a:t>
            </a:r>
            <a:r>
              <a:rPr lang="en-US" altLang="en-US" sz="2800" dirty="0"/>
              <a:t> </a:t>
            </a:r>
            <a:r>
              <a:rPr lang="en-US" altLang="en-US" sz="2800" dirty="0" err="1"/>
              <a:t>cùng</a:t>
            </a:r>
            <a:r>
              <a:rPr lang="en-US" altLang="en-US" sz="2800" dirty="0"/>
              <a:t> </a:t>
            </a:r>
            <a:r>
              <a:rPr lang="en-US" altLang="en-US" sz="2800" dirty="0" err="1"/>
              <a:t>chung</a:t>
            </a:r>
            <a:r>
              <a:rPr lang="en-US" altLang="en-US" sz="2800" dirty="0"/>
              <a:t> </a:t>
            </a:r>
            <a:r>
              <a:rPr lang="en-US" altLang="en-US" sz="2800" dirty="0" err="1"/>
              <a:t>một</a:t>
            </a:r>
            <a:r>
              <a:rPr lang="en-US" altLang="en-US" sz="2800" dirty="0"/>
              <a:t> </a:t>
            </a:r>
            <a:r>
              <a:rPr lang="en-US" altLang="en-US" sz="2800" dirty="0" err="1"/>
              <a:t>mục</a:t>
            </a:r>
            <a:r>
              <a:rPr lang="en-US" altLang="en-US" sz="2800" dirty="0"/>
              <a:t> </a:t>
            </a:r>
            <a:r>
              <a:rPr lang="en-US" altLang="en-US" sz="2800" dirty="0" err="1"/>
              <a:t>đích</a:t>
            </a:r>
            <a:r>
              <a:rPr lang="en-US" altLang="en-US" sz="2800" dirty="0">
                <a:sym typeface="Symbol" pitchFamily="18" charset="2"/>
              </a:rPr>
              <a:t>  </a:t>
            </a:r>
            <a:r>
              <a:rPr lang="en-US" altLang="en-US" sz="2800" dirty="0" err="1">
                <a:sym typeface="Symbol" pitchFamily="18" charset="2"/>
              </a:rPr>
              <a:t>V</a:t>
            </a:r>
            <a:r>
              <a:rPr lang="en-US" altLang="en-US" sz="2800" dirty="0" err="1"/>
              <a:t>ận</a:t>
            </a:r>
            <a:r>
              <a:rPr lang="en-US" altLang="en-US" sz="2800" dirty="0"/>
              <a:t> </a:t>
            </a:r>
            <a:r>
              <a:rPr lang="en-US" altLang="en-US" sz="2800" dirty="0" err="1"/>
              <a:t>hành</a:t>
            </a:r>
            <a:r>
              <a:rPr lang="en-US" altLang="en-US" sz="2800" dirty="0"/>
              <a:t> </a:t>
            </a:r>
            <a:r>
              <a:rPr lang="en-US" altLang="en-US" sz="2800" dirty="0" err="1"/>
              <a:t>thành</a:t>
            </a:r>
            <a:r>
              <a:rPr lang="en-US" altLang="en-US" sz="2800" dirty="0"/>
              <a:t> </a:t>
            </a:r>
            <a:r>
              <a:rPr lang="en-US" altLang="en-US" sz="2800" dirty="0" err="1"/>
              <a:t>công</a:t>
            </a:r>
            <a:endParaRPr lang="en-US" altLang="en-US" sz="2800" dirty="0"/>
          </a:p>
          <a:p>
            <a:pPr lvl="1"/>
            <a:r>
              <a:rPr lang="en-US" altLang="en-US" sz="2800" dirty="0"/>
              <a:t>CS AT </a:t>
            </a:r>
            <a:r>
              <a:rPr lang="en-US" altLang="en-US" sz="2800" dirty="0" err="1"/>
              <a:t>giúp</a:t>
            </a:r>
            <a:r>
              <a:rPr lang="en-US" altLang="en-US" sz="2800" dirty="0"/>
              <a:t> </a:t>
            </a:r>
            <a:r>
              <a:rPr lang="en-US" altLang="en-US" sz="2800" dirty="0" err="1"/>
              <a:t>quản</a:t>
            </a:r>
            <a:r>
              <a:rPr lang="en-US" altLang="en-US" sz="2800" dirty="0"/>
              <a:t> </a:t>
            </a:r>
            <a:r>
              <a:rPr lang="en-US" altLang="en-US" sz="2800" dirty="0" err="1"/>
              <a:t>lí</a:t>
            </a:r>
            <a:r>
              <a:rPr lang="en-US" altLang="en-US" sz="2800" dirty="0"/>
              <a:t> </a:t>
            </a:r>
            <a:r>
              <a:rPr lang="en-US" altLang="en-US" sz="2800" dirty="0" err="1"/>
              <a:t>rủi</a:t>
            </a:r>
            <a:r>
              <a:rPr lang="en-US" altLang="en-US" sz="2800" dirty="0"/>
              <a:t> </a:t>
            </a:r>
            <a:r>
              <a:rPr lang="en-US" altLang="en-US" sz="2800" dirty="0" err="1"/>
              <a:t>ro</a:t>
            </a:r>
            <a:r>
              <a:rPr lang="en-US" altLang="en-US" sz="2800" dirty="0"/>
              <a:t> </a:t>
            </a:r>
            <a:r>
              <a:rPr lang="en-US" altLang="en-US" sz="2800" dirty="0" err="1"/>
              <a:t>hợp</a:t>
            </a:r>
            <a:r>
              <a:rPr lang="en-US" altLang="en-US" sz="2800" dirty="0"/>
              <a:t> </a:t>
            </a:r>
            <a:r>
              <a:rPr lang="en-US" altLang="en-US" sz="2800" dirty="0" err="1"/>
              <a:t>lí</a:t>
            </a:r>
            <a:r>
              <a:rPr lang="en-US" altLang="en-US" sz="2800" dirty="0"/>
              <a:t>, </a:t>
            </a:r>
            <a:r>
              <a:rPr lang="en-US" altLang="en-US" sz="2800" dirty="0" err="1"/>
              <a:t>dễ</a:t>
            </a:r>
            <a:r>
              <a:rPr lang="en-US" altLang="en-US" sz="2800" dirty="0"/>
              <a:t> </a:t>
            </a:r>
            <a:r>
              <a:rPr lang="en-US" altLang="en-US" sz="2800" dirty="0" err="1"/>
              <a:t>dàng</a:t>
            </a:r>
            <a:r>
              <a:rPr lang="en-US" altLang="en-US" sz="2800" dirty="0"/>
              <a:t> </a:t>
            </a:r>
            <a:r>
              <a:rPr lang="en-US" altLang="en-US" sz="2800" dirty="0" err="1"/>
              <a:t>phát</a:t>
            </a:r>
            <a:r>
              <a:rPr lang="en-US" altLang="en-US" sz="2800" dirty="0"/>
              <a:t> </a:t>
            </a:r>
            <a:r>
              <a:rPr lang="en-US" altLang="en-US" sz="2800" dirty="0" err="1"/>
              <a:t>hiện</a:t>
            </a:r>
            <a:r>
              <a:rPr lang="en-US" altLang="en-US" sz="2800" dirty="0"/>
              <a:t> </a:t>
            </a:r>
            <a:r>
              <a:rPr lang="en-US" altLang="en-US" sz="2800" dirty="0" err="1"/>
              <a:t>được</a:t>
            </a:r>
            <a:r>
              <a:rPr lang="en-US" altLang="en-US" sz="2800" dirty="0"/>
              <a:t> </a:t>
            </a:r>
            <a:r>
              <a:rPr lang="en-US" altLang="en-US" sz="2800" dirty="0" err="1"/>
              <a:t>điểm</a:t>
            </a:r>
            <a:r>
              <a:rPr lang="en-US" altLang="en-US" sz="2800" dirty="0"/>
              <a:t> </a:t>
            </a:r>
            <a:r>
              <a:rPr lang="en-US" altLang="en-US" sz="2800" dirty="0" err="1"/>
              <a:t>yếu</a:t>
            </a:r>
            <a:r>
              <a:rPr lang="en-US" altLang="en-US" sz="2800" dirty="0"/>
              <a:t> </a:t>
            </a:r>
            <a:r>
              <a:rPr lang="en-US" altLang="en-US" sz="2800" dirty="0" err="1"/>
              <a:t>của</a:t>
            </a:r>
            <a:r>
              <a:rPr lang="en-US" altLang="en-US" sz="2800" dirty="0"/>
              <a:t> </a:t>
            </a:r>
            <a:r>
              <a:rPr lang="en-US" altLang="en-US" sz="2800" dirty="0" err="1"/>
              <a:t>hệ</a:t>
            </a:r>
            <a:r>
              <a:rPr lang="en-US" altLang="en-US" sz="2800" dirty="0"/>
              <a:t> </a:t>
            </a:r>
            <a:r>
              <a:rPr lang="en-US" altLang="en-US" sz="2800" dirty="0" err="1"/>
              <a:t>thống</a:t>
            </a:r>
            <a:endParaRPr lang="en-US" altLang="en-US" sz="2800" dirty="0"/>
          </a:p>
        </p:txBody>
      </p:sp>
      <p:sp>
        <p:nvSpPr>
          <p:cNvPr id="1536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1536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1536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1CBBDA1E-DACD-4EC9-A33F-2E9E50C7F859}" type="slidenum">
              <a:rPr lang="en-US" altLang="en-US" sz="1200" smtClean="0"/>
              <a:pPr eaLnBrk="1" hangingPunct="1">
                <a:spcBef>
                  <a:spcPct val="0"/>
                </a:spcBef>
                <a:buClrTx/>
                <a:buSzTx/>
                <a:buFontTx/>
                <a:buNone/>
              </a:pPr>
              <a:t>26</a:t>
            </a:fld>
            <a:endParaRPr lang="en-US" altLang="en-US" sz="1200"/>
          </a:p>
        </p:txBody>
      </p:sp>
    </p:spTree>
    <p:extLst>
      <p:ext uri="{BB962C8B-B14F-4D97-AF65-F5344CB8AC3E}">
        <p14:creationId xmlns:p14="http://schemas.microsoft.com/office/powerpoint/2010/main" val="9685038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US" altLang="en-US" sz="4400"/>
              <a:t>1.1.4 Khi nào cần CS ATTT?</a:t>
            </a:r>
            <a:br>
              <a:rPr lang="en-US" altLang="en-US" sz="4400"/>
            </a:br>
            <a:endParaRPr lang="en-US" altLang="en-US"/>
          </a:p>
        </p:txBody>
      </p:sp>
      <p:sp>
        <p:nvSpPr>
          <p:cNvPr id="25603" name="Content Placeholder 2"/>
          <p:cNvSpPr>
            <a:spLocks noGrp="1"/>
          </p:cNvSpPr>
          <p:nvPr>
            <p:ph idx="1"/>
          </p:nvPr>
        </p:nvSpPr>
        <p:spPr/>
        <p:txBody>
          <a:bodyPr/>
          <a:lstStyle/>
          <a:p>
            <a:r>
              <a:rPr lang="en-US" altLang="en-US" dirty="0" err="1"/>
              <a:t>Ví</a:t>
            </a:r>
            <a:r>
              <a:rPr lang="en-US" altLang="en-US" dirty="0"/>
              <a:t> </a:t>
            </a:r>
            <a:r>
              <a:rPr lang="en-US" altLang="en-US" dirty="0" err="1"/>
              <a:t>dụ</a:t>
            </a:r>
            <a:r>
              <a:rPr lang="en-US" altLang="en-US" dirty="0"/>
              <a:t> 1: </a:t>
            </a:r>
            <a:r>
              <a:rPr lang="en-US" altLang="en-US" dirty="0" err="1"/>
              <a:t>Nguyên</a:t>
            </a:r>
            <a:r>
              <a:rPr lang="en-US" altLang="en-US" dirty="0"/>
              <a:t> </a:t>
            </a:r>
            <a:r>
              <a:rPr lang="en-US" altLang="en-US" dirty="0" err="1"/>
              <a:t>lí</a:t>
            </a:r>
            <a:r>
              <a:rPr lang="en-US" altLang="en-US" dirty="0"/>
              <a:t> </a:t>
            </a:r>
            <a:r>
              <a:rPr lang="en-US" altLang="en-US" dirty="0" err="1"/>
              <a:t>số</a:t>
            </a:r>
            <a:r>
              <a:rPr lang="en-US" altLang="en-US" dirty="0"/>
              <a:t> 1 </a:t>
            </a:r>
            <a:r>
              <a:rPr lang="en-US" altLang="en-US" dirty="0" err="1"/>
              <a:t>của</a:t>
            </a:r>
            <a:r>
              <a:rPr lang="en-US" altLang="en-US" dirty="0"/>
              <a:t> </a:t>
            </a:r>
            <a:r>
              <a:rPr lang="en-US" altLang="en-US" dirty="0" err="1"/>
              <a:t>các</a:t>
            </a:r>
            <a:r>
              <a:rPr lang="en-US" altLang="en-US" dirty="0"/>
              <a:t> </a:t>
            </a:r>
            <a:r>
              <a:rPr lang="en-US" altLang="en-US" dirty="0" err="1"/>
              <a:t>diễn</a:t>
            </a:r>
            <a:r>
              <a:rPr lang="en-US" altLang="en-US" dirty="0"/>
              <a:t> </a:t>
            </a:r>
            <a:r>
              <a:rPr lang="en-US" altLang="en-US" dirty="0" err="1"/>
              <a:t>viên</a:t>
            </a:r>
            <a:r>
              <a:rPr lang="en-US" altLang="en-US" dirty="0"/>
              <a:t> </a:t>
            </a:r>
            <a:r>
              <a:rPr lang="en-US" altLang="en-US" dirty="0" err="1"/>
              <a:t>xiếc</a:t>
            </a:r>
            <a:endParaRPr lang="en-US" altLang="en-US" dirty="0"/>
          </a:p>
          <a:p>
            <a:pPr lvl="1"/>
            <a:r>
              <a:rPr lang="en-US" altLang="en-US" dirty="0"/>
              <a:t>“</a:t>
            </a:r>
            <a:r>
              <a:rPr lang="en-US" altLang="en-US" dirty="0" err="1"/>
              <a:t>Sự</a:t>
            </a:r>
            <a:r>
              <a:rPr lang="en-US" altLang="en-US" dirty="0"/>
              <a:t> </a:t>
            </a:r>
            <a:r>
              <a:rPr lang="en-US" altLang="en-US" dirty="0" err="1"/>
              <a:t>tính</a:t>
            </a:r>
            <a:r>
              <a:rPr lang="en-US" altLang="en-US" dirty="0"/>
              <a:t> </a:t>
            </a:r>
            <a:r>
              <a:rPr lang="en-US" altLang="en-US" dirty="0" err="1"/>
              <a:t>toán</a:t>
            </a:r>
            <a:r>
              <a:rPr lang="en-US" altLang="en-US" dirty="0"/>
              <a:t> </a:t>
            </a:r>
            <a:r>
              <a:rPr lang="en-US" altLang="en-US" dirty="0" err="1"/>
              <a:t>đúng</a:t>
            </a:r>
            <a:r>
              <a:rPr lang="en-US" altLang="en-US" dirty="0"/>
              <a:t> </a:t>
            </a:r>
            <a:r>
              <a:rPr lang="en-US" altLang="en-US" dirty="0" err="1"/>
              <a:t>lúc</a:t>
            </a:r>
            <a:r>
              <a:rPr lang="en-US" altLang="en-US" dirty="0"/>
              <a:t> </a:t>
            </a:r>
            <a:r>
              <a:rPr lang="en-US" altLang="en-US" dirty="0" err="1"/>
              <a:t>làm</a:t>
            </a:r>
            <a:r>
              <a:rPr lang="en-US" altLang="en-US" dirty="0"/>
              <a:t> </a:t>
            </a:r>
            <a:r>
              <a:rPr lang="en-US" altLang="en-US" dirty="0" err="1"/>
              <a:t>nên</a:t>
            </a:r>
            <a:r>
              <a:rPr lang="en-US" altLang="en-US" dirty="0"/>
              <a:t> </a:t>
            </a:r>
            <a:r>
              <a:rPr lang="en-US" altLang="en-US" dirty="0" err="1"/>
              <a:t>tất</a:t>
            </a:r>
            <a:r>
              <a:rPr lang="en-US" altLang="en-US" dirty="0"/>
              <a:t> </a:t>
            </a:r>
            <a:r>
              <a:rPr lang="en-US" altLang="en-US" dirty="0" err="1"/>
              <a:t>cả</a:t>
            </a:r>
            <a:r>
              <a:rPr lang="en-US" altLang="en-US" dirty="0"/>
              <a:t>”</a:t>
            </a:r>
          </a:p>
          <a:p>
            <a:r>
              <a:rPr lang="en-US" altLang="en-US" dirty="0" err="1"/>
              <a:t>Ví</a:t>
            </a:r>
            <a:r>
              <a:rPr lang="en-US" altLang="en-US" dirty="0"/>
              <a:t> </a:t>
            </a:r>
            <a:r>
              <a:rPr lang="en-US" altLang="en-US" dirty="0" err="1"/>
              <a:t>dụ</a:t>
            </a:r>
            <a:r>
              <a:rPr lang="en-US" altLang="en-US" dirty="0"/>
              <a:t> 2: </a:t>
            </a:r>
            <a:r>
              <a:rPr lang="en-US" altLang="en-US" dirty="0" err="1"/>
              <a:t>Trang</a:t>
            </a:r>
            <a:r>
              <a:rPr lang="en-US" altLang="en-US" dirty="0"/>
              <a:t> </a:t>
            </a:r>
            <a:r>
              <a:rPr lang="en-US" altLang="en-US" dirty="0" err="1"/>
              <a:t>trại</a:t>
            </a:r>
            <a:r>
              <a:rPr lang="en-US" altLang="en-US" dirty="0"/>
              <a:t> </a:t>
            </a:r>
            <a:r>
              <a:rPr lang="en-US" altLang="en-US" dirty="0" err="1"/>
              <a:t>nuôi</a:t>
            </a:r>
            <a:r>
              <a:rPr lang="en-US" altLang="en-US" dirty="0"/>
              <a:t> </a:t>
            </a:r>
            <a:r>
              <a:rPr lang="en-US" altLang="en-US" dirty="0" err="1"/>
              <a:t>gà</a:t>
            </a:r>
            <a:endParaRPr lang="en-US" altLang="en-US" dirty="0"/>
          </a:p>
          <a:p>
            <a:pPr lvl="1"/>
            <a:r>
              <a:rPr lang="en-US" altLang="en-US" dirty="0" err="1"/>
              <a:t>Không</a:t>
            </a:r>
            <a:r>
              <a:rPr lang="en-US" altLang="en-US" dirty="0"/>
              <a:t> </a:t>
            </a:r>
            <a:r>
              <a:rPr lang="en-US" altLang="en-US" dirty="0" err="1"/>
              <a:t>thực</a:t>
            </a:r>
            <a:r>
              <a:rPr lang="en-US" altLang="en-US" dirty="0"/>
              <a:t> </a:t>
            </a:r>
            <a:r>
              <a:rPr lang="en-US" altLang="en-US" dirty="0" err="1"/>
              <a:t>thi</a:t>
            </a:r>
            <a:r>
              <a:rPr lang="en-US" altLang="en-US" dirty="0"/>
              <a:t> </a:t>
            </a:r>
            <a:r>
              <a:rPr lang="en-US" altLang="en-US" dirty="0" err="1"/>
              <a:t>chính</a:t>
            </a:r>
            <a:r>
              <a:rPr lang="en-US" altLang="en-US" dirty="0"/>
              <a:t> </a:t>
            </a:r>
            <a:r>
              <a:rPr lang="en-US" altLang="en-US" dirty="0" err="1"/>
              <a:t>sách</a:t>
            </a:r>
            <a:r>
              <a:rPr lang="en-US" altLang="en-US" dirty="0"/>
              <a:t> </a:t>
            </a:r>
            <a:r>
              <a:rPr lang="en-US" altLang="en-US" dirty="0" err="1"/>
              <a:t>giành</a:t>
            </a:r>
            <a:r>
              <a:rPr lang="en-US" altLang="en-US" dirty="0"/>
              <a:t> </a:t>
            </a:r>
            <a:r>
              <a:rPr lang="en-US" altLang="en-US" dirty="0" err="1"/>
              <a:t>cho</a:t>
            </a:r>
            <a:r>
              <a:rPr lang="en-US" altLang="en-US" dirty="0"/>
              <a:t> </a:t>
            </a:r>
            <a:r>
              <a:rPr lang="en-US" altLang="en-US" dirty="0" err="1"/>
              <a:t>bò</a:t>
            </a:r>
            <a:r>
              <a:rPr lang="en-US" altLang="en-US" dirty="0"/>
              <a:t> </a:t>
            </a:r>
            <a:r>
              <a:rPr lang="en-US" altLang="en-US" dirty="0" err="1"/>
              <a:t>sữa</a:t>
            </a:r>
            <a:r>
              <a:rPr lang="en-US" altLang="en-US" dirty="0"/>
              <a:t> hay </a:t>
            </a:r>
            <a:r>
              <a:rPr lang="en-US" altLang="en-US" dirty="0" err="1"/>
              <a:t>ngựa</a:t>
            </a:r>
            <a:r>
              <a:rPr lang="en-US" altLang="en-US" dirty="0"/>
              <a:t>, …</a:t>
            </a:r>
          </a:p>
          <a:p>
            <a:r>
              <a:rPr lang="en-US" altLang="en-US" dirty="0" err="1"/>
              <a:t>Ví</a:t>
            </a:r>
            <a:r>
              <a:rPr lang="en-US" altLang="en-US" dirty="0"/>
              <a:t> </a:t>
            </a:r>
            <a:r>
              <a:rPr lang="en-US" altLang="en-US" dirty="0" err="1"/>
              <a:t>dụ</a:t>
            </a:r>
            <a:r>
              <a:rPr lang="en-US" altLang="en-US" dirty="0"/>
              <a:t> 3: </a:t>
            </a:r>
            <a:r>
              <a:rPr lang="en-US" altLang="en-US" dirty="0" err="1"/>
              <a:t>Tổ</a:t>
            </a:r>
            <a:r>
              <a:rPr lang="en-US" altLang="en-US" dirty="0"/>
              <a:t> </a:t>
            </a:r>
            <a:r>
              <a:rPr lang="en-US" altLang="en-US" dirty="0" err="1"/>
              <a:t>chức</a:t>
            </a:r>
            <a:r>
              <a:rPr lang="en-US" altLang="en-US" dirty="0"/>
              <a:t> </a:t>
            </a:r>
            <a:r>
              <a:rPr lang="en-US" altLang="en-US" dirty="0" err="1"/>
              <a:t>không</a:t>
            </a:r>
            <a:r>
              <a:rPr lang="en-US" altLang="en-US" dirty="0"/>
              <a:t> </a:t>
            </a:r>
            <a:r>
              <a:rPr lang="en-US" altLang="en-US" dirty="0" err="1"/>
              <a:t>có</a:t>
            </a:r>
            <a:r>
              <a:rPr lang="en-US" altLang="en-US" dirty="0"/>
              <a:t> </a:t>
            </a:r>
            <a:r>
              <a:rPr lang="en-US" altLang="en-US" dirty="0" err="1"/>
              <a:t>thiết</a:t>
            </a:r>
            <a:r>
              <a:rPr lang="en-US" altLang="en-US" dirty="0"/>
              <a:t> </a:t>
            </a:r>
            <a:r>
              <a:rPr lang="en-US" altLang="en-US" dirty="0" err="1"/>
              <a:t>bị</a:t>
            </a:r>
            <a:r>
              <a:rPr lang="en-US" altLang="en-US" dirty="0"/>
              <a:t> di </a:t>
            </a:r>
            <a:r>
              <a:rPr lang="en-US" altLang="en-US" dirty="0" err="1"/>
              <a:t>động</a:t>
            </a:r>
            <a:endParaRPr lang="en-US" altLang="en-US" dirty="0"/>
          </a:p>
          <a:p>
            <a:pPr lvl="1"/>
            <a:r>
              <a:rPr lang="en-US" altLang="en-US" dirty="0" err="1"/>
              <a:t>Không</a:t>
            </a:r>
            <a:r>
              <a:rPr lang="en-US" altLang="en-US" dirty="0"/>
              <a:t> </a:t>
            </a:r>
            <a:r>
              <a:rPr lang="en-US" altLang="en-US" dirty="0" err="1"/>
              <a:t>nên</a:t>
            </a:r>
            <a:r>
              <a:rPr lang="en-US" altLang="en-US" dirty="0"/>
              <a:t> </a:t>
            </a:r>
            <a:r>
              <a:rPr lang="en-US" altLang="en-US" dirty="0" err="1"/>
              <a:t>đưa</a:t>
            </a:r>
            <a:r>
              <a:rPr lang="en-US" altLang="en-US" dirty="0"/>
              <a:t> </a:t>
            </a:r>
            <a:r>
              <a:rPr lang="en-US" altLang="en-US" dirty="0" err="1"/>
              <a:t>ra</a:t>
            </a:r>
            <a:r>
              <a:rPr lang="en-US" altLang="en-US" dirty="0"/>
              <a:t> </a:t>
            </a:r>
            <a:r>
              <a:rPr lang="en-US" altLang="en-US" dirty="0" err="1"/>
              <a:t>các</a:t>
            </a:r>
            <a:r>
              <a:rPr lang="en-US" altLang="en-US" dirty="0"/>
              <a:t> CS </a:t>
            </a:r>
            <a:r>
              <a:rPr lang="en-US" altLang="en-US" dirty="0" err="1"/>
              <a:t>quản</a:t>
            </a:r>
            <a:r>
              <a:rPr lang="en-US" altLang="en-US" dirty="0"/>
              <a:t> </a:t>
            </a:r>
            <a:r>
              <a:rPr lang="en-US" altLang="en-US" dirty="0" err="1"/>
              <a:t>trị</a:t>
            </a:r>
            <a:r>
              <a:rPr lang="en-US" altLang="en-US" dirty="0"/>
              <a:t> </a:t>
            </a:r>
            <a:r>
              <a:rPr lang="en-US" altLang="en-US" dirty="0" err="1"/>
              <a:t>đối</a:t>
            </a:r>
            <a:r>
              <a:rPr lang="en-US" altLang="en-US" dirty="0"/>
              <a:t> </a:t>
            </a:r>
            <a:r>
              <a:rPr lang="en-US" altLang="en-US" dirty="0" err="1"/>
              <a:t>với</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xử</a:t>
            </a:r>
            <a:r>
              <a:rPr lang="en-US" altLang="en-US" dirty="0"/>
              <a:t> </a:t>
            </a:r>
            <a:r>
              <a:rPr lang="en-US" altLang="en-US" dirty="0" err="1"/>
              <a:t>lí</a:t>
            </a:r>
            <a:r>
              <a:rPr lang="en-US" altLang="en-US" dirty="0"/>
              <a:t> </a:t>
            </a:r>
            <a:r>
              <a:rPr lang="en-US" altLang="en-US" dirty="0" err="1"/>
              <a:t>này</a:t>
            </a:r>
            <a:endParaRPr lang="en-US" altLang="en-US" dirty="0"/>
          </a:p>
        </p:txBody>
      </p:sp>
      <p:sp>
        <p:nvSpPr>
          <p:cNvPr id="2560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2560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2560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CB3442E5-3C1E-4918-9D6A-9186EC5A960A}" type="slidenum">
              <a:rPr lang="en-US" altLang="en-US" sz="1200" smtClean="0"/>
              <a:pPr eaLnBrk="1" hangingPunct="1">
                <a:spcBef>
                  <a:spcPct val="0"/>
                </a:spcBef>
                <a:buClrTx/>
                <a:buSzTx/>
                <a:buFontTx/>
                <a:buNone/>
              </a:pPr>
              <a:t>27</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5603">
                                            <p:txEl>
                                              <p:pRg st="0" end="0"/>
                                            </p:txEl>
                                          </p:spTgt>
                                        </p:tgtEl>
                                        <p:attrNameLst>
                                          <p:attrName>style.visibility</p:attrName>
                                        </p:attrNameLst>
                                      </p:cBhvr>
                                      <p:to>
                                        <p:strVal val="visible"/>
                                      </p:to>
                                    </p:set>
                                    <p:animEffect transition="in" filter="circle(in)">
                                      <p:cBhvr>
                                        <p:cTn id="7" dur="2000"/>
                                        <p:tgtEl>
                                          <p:spTgt spid="256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5603">
                                            <p:txEl>
                                              <p:pRg st="1" end="1"/>
                                            </p:txEl>
                                          </p:spTgt>
                                        </p:tgtEl>
                                        <p:attrNameLst>
                                          <p:attrName>style.visibility</p:attrName>
                                        </p:attrNameLst>
                                      </p:cBhvr>
                                      <p:to>
                                        <p:strVal val="visible"/>
                                      </p:to>
                                    </p:set>
                                    <p:animEffect transition="in" filter="circle(in)">
                                      <p:cBhvr>
                                        <p:cTn id="12" dur="2000"/>
                                        <p:tgtEl>
                                          <p:spTgt spid="2560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25603">
                                            <p:txEl>
                                              <p:pRg st="2" end="2"/>
                                            </p:txEl>
                                          </p:spTgt>
                                        </p:tgtEl>
                                        <p:attrNameLst>
                                          <p:attrName>style.visibility</p:attrName>
                                        </p:attrNameLst>
                                      </p:cBhvr>
                                      <p:to>
                                        <p:strVal val="visible"/>
                                      </p:to>
                                    </p:set>
                                    <p:animEffect transition="in" filter="circle(in)">
                                      <p:cBhvr>
                                        <p:cTn id="17" dur="2000"/>
                                        <p:tgtEl>
                                          <p:spTgt spid="2560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25603">
                                            <p:txEl>
                                              <p:pRg st="3" end="3"/>
                                            </p:txEl>
                                          </p:spTgt>
                                        </p:tgtEl>
                                        <p:attrNameLst>
                                          <p:attrName>style.visibility</p:attrName>
                                        </p:attrNameLst>
                                      </p:cBhvr>
                                      <p:to>
                                        <p:strVal val="visible"/>
                                      </p:to>
                                    </p:set>
                                    <p:animEffect transition="in" filter="circle(in)">
                                      <p:cBhvr>
                                        <p:cTn id="22" dur="2000"/>
                                        <p:tgtEl>
                                          <p:spTgt spid="2560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25603">
                                            <p:txEl>
                                              <p:pRg st="4" end="4"/>
                                            </p:txEl>
                                          </p:spTgt>
                                        </p:tgtEl>
                                        <p:attrNameLst>
                                          <p:attrName>style.visibility</p:attrName>
                                        </p:attrNameLst>
                                      </p:cBhvr>
                                      <p:to>
                                        <p:strVal val="visible"/>
                                      </p:to>
                                    </p:set>
                                    <p:animEffect transition="in" filter="circle(in)">
                                      <p:cBhvr>
                                        <p:cTn id="27" dur="2000"/>
                                        <p:tgtEl>
                                          <p:spTgt spid="2560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25603">
                                            <p:txEl>
                                              <p:pRg st="5" end="5"/>
                                            </p:txEl>
                                          </p:spTgt>
                                        </p:tgtEl>
                                        <p:attrNameLst>
                                          <p:attrName>style.visibility</p:attrName>
                                        </p:attrNameLst>
                                      </p:cBhvr>
                                      <p:to>
                                        <p:strVal val="visible"/>
                                      </p:to>
                                    </p:set>
                                    <p:animEffect transition="in" filter="circle(in)">
                                      <p:cBhvr>
                                        <p:cTn id="32" dur="2000"/>
                                        <p:tgtEl>
                                          <p:spTgt spid="2560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altLang="en-US" sz="4400"/>
              <a:t>1.1.4 Khi nào cần CS ATTT? (..)</a:t>
            </a:r>
            <a:br>
              <a:rPr lang="en-US" altLang="en-US" sz="4400"/>
            </a:br>
            <a:endParaRPr lang="en-US" altLang="en-US"/>
          </a:p>
        </p:txBody>
      </p:sp>
      <p:sp>
        <p:nvSpPr>
          <p:cNvPr id="26627" name="Content Placeholder 2"/>
          <p:cNvSpPr>
            <a:spLocks noGrp="1"/>
          </p:cNvSpPr>
          <p:nvPr>
            <p:ph idx="1"/>
          </p:nvPr>
        </p:nvSpPr>
        <p:spPr/>
        <p:txBody>
          <a:bodyPr/>
          <a:lstStyle/>
          <a:p>
            <a:r>
              <a:rPr lang="en-US" altLang="en-US" dirty="0" err="1"/>
              <a:t>Tuy</a:t>
            </a:r>
            <a:r>
              <a:rPr lang="en-US" altLang="en-US" dirty="0"/>
              <a:t> </a:t>
            </a:r>
            <a:r>
              <a:rPr lang="en-US" altLang="en-US" dirty="0" err="1"/>
              <a:t>nhiên</a:t>
            </a:r>
            <a:r>
              <a:rPr lang="en-US" altLang="en-US" dirty="0"/>
              <a:t>,</a:t>
            </a:r>
          </a:p>
          <a:p>
            <a:pPr lvl="1"/>
            <a:r>
              <a:rPr lang="en-US" altLang="en-US" dirty="0" err="1"/>
              <a:t>Khi</a:t>
            </a:r>
            <a:r>
              <a:rPr lang="en-US" altLang="en-US" dirty="0"/>
              <a:t> </a:t>
            </a:r>
            <a:r>
              <a:rPr lang="en-US" altLang="en-US" dirty="0" err="1"/>
              <a:t>trang</a:t>
            </a:r>
            <a:r>
              <a:rPr lang="en-US" altLang="en-US" dirty="0"/>
              <a:t> </a:t>
            </a:r>
            <a:r>
              <a:rPr lang="en-US" altLang="en-US" dirty="0" err="1"/>
              <a:t>trại</a:t>
            </a:r>
            <a:r>
              <a:rPr lang="en-US" altLang="en-US" dirty="0"/>
              <a:t> </a:t>
            </a:r>
            <a:r>
              <a:rPr lang="en-US" altLang="en-US" dirty="0" err="1"/>
              <a:t>mở</a:t>
            </a:r>
            <a:r>
              <a:rPr lang="en-US" altLang="en-US" dirty="0"/>
              <a:t> </a:t>
            </a:r>
            <a:r>
              <a:rPr lang="en-US" altLang="en-US" dirty="0" err="1"/>
              <a:t>rộng</a:t>
            </a:r>
            <a:r>
              <a:rPr lang="en-US" altLang="en-US" dirty="0"/>
              <a:t> </a:t>
            </a:r>
            <a:r>
              <a:rPr lang="en-US" altLang="en-US" dirty="0" err="1"/>
              <a:t>quy</a:t>
            </a:r>
            <a:r>
              <a:rPr lang="en-US" altLang="en-US" dirty="0"/>
              <a:t> </a:t>
            </a:r>
            <a:r>
              <a:rPr lang="en-US" altLang="en-US" dirty="0" err="1"/>
              <a:t>mô</a:t>
            </a:r>
            <a:r>
              <a:rPr lang="en-US" altLang="en-US" dirty="0"/>
              <a:t>, </a:t>
            </a:r>
            <a:r>
              <a:rPr lang="en-US" altLang="en-US" dirty="0" err="1"/>
              <a:t>nuôi</a:t>
            </a:r>
            <a:r>
              <a:rPr lang="en-US" altLang="en-US" dirty="0"/>
              <a:t> </a:t>
            </a:r>
            <a:r>
              <a:rPr lang="en-US" altLang="en-US" dirty="0" err="1"/>
              <a:t>thêm</a:t>
            </a:r>
            <a:r>
              <a:rPr lang="en-US" altLang="en-US" dirty="0"/>
              <a:t> </a:t>
            </a:r>
            <a:r>
              <a:rPr lang="en-US" altLang="en-US" dirty="0" err="1"/>
              <a:t>bò</a:t>
            </a:r>
            <a:r>
              <a:rPr lang="en-US" altLang="en-US" dirty="0"/>
              <a:t> </a:t>
            </a:r>
            <a:r>
              <a:rPr lang="en-US" altLang="en-US" dirty="0" err="1"/>
              <a:t>sữa</a:t>
            </a:r>
            <a:r>
              <a:rPr lang="en-US" altLang="en-US" dirty="0"/>
              <a:t> hay </a:t>
            </a:r>
            <a:r>
              <a:rPr lang="en-US" altLang="en-US" dirty="0" err="1"/>
              <a:t>ngựa</a:t>
            </a:r>
            <a:r>
              <a:rPr lang="en-US" altLang="en-US" dirty="0"/>
              <a:t>?</a:t>
            </a:r>
          </a:p>
          <a:p>
            <a:pPr lvl="1"/>
            <a:r>
              <a:rPr lang="en-US" altLang="en-US" dirty="0" err="1"/>
              <a:t>Tổ</a:t>
            </a:r>
            <a:r>
              <a:rPr lang="en-US" altLang="en-US" dirty="0"/>
              <a:t> </a:t>
            </a:r>
            <a:r>
              <a:rPr lang="en-US" altLang="en-US" dirty="0" err="1"/>
              <a:t>chức</a:t>
            </a:r>
            <a:r>
              <a:rPr lang="en-US" altLang="en-US" dirty="0"/>
              <a:t> </a:t>
            </a:r>
            <a:r>
              <a:rPr lang="en-US" altLang="en-US" dirty="0" err="1"/>
              <a:t>quyết</a:t>
            </a:r>
            <a:r>
              <a:rPr lang="en-US" altLang="en-US" dirty="0"/>
              <a:t> </a:t>
            </a:r>
            <a:r>
              <a:rPr lang="en-US" altLang="en-US" dirty="0" err="1"/>
              <a:t>định</a:t>
            </a:r>
            <a:r>
              <a:rPr lang="en-US" altLang="en-US" dirty="0"/>
              <a:t> </a:t>
            </a:r>
            <a:r>
              <a:rPr lang="en-US" altLang="en-US" dirty="0" err="1"/>
              <a:t>giới</a:t>
            </a:r>
            <a:r>
              <a:rPr lang="en-US" altLang="en-US" dirty="0"/>
              <a:t> </a:t>
            </a:r>
            <a:r>
              <a:rPr lang="en-US" altLang="en-US" dirty="0" err="1"/>
              <a:t>thiệu</a:t>
            </a:r>
            <a:r>
              <a:rPr lang="en-US" altLang="en-US" dirty="0"/>
              <a:t> </a:t>
            </a:r>
            <a:r>
              <a:rPr lang="en-US" altLang="en-US" dirty="0" err="1"/>
              <a:t>sản</a:t>
            </a:r>
            <a:r>
              <a:rPr lang="en-US" altLang="en-US" dirty="0"/>
              <a:t> </a:t>
            </a:r>
            <a:r>
              <a:rPr lang="en-US" altLang="en-US" dirty="0" err="1"/>
              <a:t>phẩm</a:t>
            </a:r>
            <a:r>
              <a:rPr lang="en-US" altLang="en-US" dirty="0"/>
              <a:t> </a:t>
            </a:r>
            <a:r>
              <a:rPr lang="en-US" altLang="en-US" dirty="0" err="1"/>
              <a:t>có</a:t>
            </a:r>
            <a:r>
              <a:rPr lang="en-US" altLang="en-US" dirty="0"/>
              <a:t> </a:t>
            </a:r>
            <a:r>
              <a:rPr lang="en-US" altLang="en-US" dirty="0" err="1"/>
              <a:t>cài</a:t>
            </a:r>
            <a:r>
              <a:rPr lang="en-US" altLang="en-US" dirty="0"/>
              <a:t> </a:t>
            </a:r>
            <a:r>
              <a:rPr lang="en-US" altLang="en-US" dirty="0" err="1"/>
              <a:t>đặt</a:t>
            </a:r>
            <a:r>
              <a:rPr lang="en-US" altLang="en-US" dirty="0"/>
              <a:t> tin </a:t>
            </a:r>
            <a:r>
              <a:rPr lang="en-US" altLang="en-US" dirty="0" err="1"/>
              <a:t>học</a:t>
            </a:r>
            <a:r>
              <a:rPr lang="en-US" altLang="en-US" dirty="0"/>
              <a:t> di </a:t>
            </a:r>
            <a:r>
              <a:rPr lang="en-US" altLang="en-US" dirty="0" err="1"/>
              <a:t>động</a:t>
            </a:r>
            <a:r>
              <a:rPr lang="en-US" altLang="en-US" dirty="0"/>
              <a:t>?</a:t>
            </a:r>
          </a:p>
          <a:p>
            <a:pPr lvl="1"/>
            <a:r>
              <a:rPr lang="en-US" altLang="en-US" dirty="0">
                <a:sym typeface="Symbol" pitchFamily="18" charset="2"/>
              </a:rPr>
              <a:t> </a:t>
            </a:r>
            <a:r>
              <a:rPr lang="en-US" altLang="en-US" dirty="0" err="1"/>
              <a:t>Cần</a:t>
            </a:r>
            <a:r>
              <a:rPr lang="en-US" altLang="en-US" dirty="0"/>
              <a:t> </a:t>
            </a:r>
            <a:r>
              <a:rPr lang="en-US" altLang="en-US" dirty="0" err="1"/>
              <a:t>đưa</a:t>
            </a:r>
            <a:r>
              <a:rPr lang="en-US" altLang="en-US" dirty="0"/>
              <a:t> </a:t>
            </a:r>
            <a:r>
              <a:rPr lang="en-US" altLang="en-US" dirty="0" err="1"/>
              <a:t>thêm</a:t>
            </a:r>
            <a:r>
              <a:rPr lang="en-US" altLang="en-US" dirty="0"/>
              <a:t> CS </a:t>
            </a:r>
            <a:r>
              <a:rPr lang="en-US" altLang="en-US" dirty="0" err="1"/>
              <a:t>và</a:t>
            </a:r>
            <a:r>
              <a:rPr lang="en-US" altLang="en-US" dirty="0"/>
              <a:t> </a:t>
            </a:r>
            <a:r>
              <a:rPr lang="en-US" altLang="en-US" dirty="0" err="1"/>
              <a:t>áp</a:t>
            </a:r>
            <a:r>
              <a:rPr lang="en-US" altLang="en-US" dirty="0"/>
              <a:t> </a:t>
            </a:r>
            <a:r>
              <a:rPr lang="en-US" altLang="en-US" dirty="0" err="1"/>
              <a:t>dụng</a:t>
            </a:r>
            <a:r>
              <a:rPr lang="en-US" altLang="en-US" dirty="0"/>
              <a:t> </a:t>
            </a:r>
            <a:r>
              <a:rPr lang="en-US" altLang="en-US" dirty="0" err="1"/>
              <a:t>phù</a:t>
            </a:r>
            <a:r>
              <a:rPr lang="en-US" altLang="en-US" dirty="0"/>
              <a:t> </a:t>
            </a:r>
            <a:r>
              <a:rPr lang="en-US" altLang="en-US" dirty="0" err="1"/>
              <a:t>hợp</a:t>
            </a:r>
            <a:endParaRPr lang="en-US" altLang="en-US" dirty="0"/>
          </a:p>
          <a:p>
            <a:endParaRPr lang="en-US" altLang="en-US" dirty="0"/>
          </a:p>
        </p:txBody>
      </p:sp>
      <p:sp>
        <p:nvSpPr>
          <p:cNvPr id="2662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2662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2663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DF5CA799-A75E-4690-82FE-8729A6CB0495}" type="slidenum">
              <a:rPr lang="en-US" altLang="en-US" sz="1200" smtClean="0"/>
              <a:pPr eaLnBrk="1" hangingPunct="1">
                <a:spcBef>
                  <a:spcPct val="0"/>
                </a:spcBef>
                <a:buClrTx/>
                <a:buSzTx/>
                <a:buFontTx/>
                <a:buNone/>
              </a:pPr>
              <a:t>28</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0" end="0"/>
                                            </p:txEl>
                                          </p:spTgt>
                                        </p:tgtEl>
                                        <p:attrNameLst>
                                          <p:attrName>style.visibility</p:attrName>
                                        </p:attrNameLst>
                                      </p:cBhvr>
                                      <p:to>
                                        <p:strVal val="visible"/>
                                      </p:to>
                                    </p:set>
                                    <p:animEffect transition="in" filter="barn(inVertical)">
                                      <p:cBhvr>
                                        <p:cTn id="7" dur="500"/>
                                        <p:tgtEl>
                                          <p:spTgt spid="26627">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1" end="1"/>
                                            </p:txEl>
                                          </p:spTgt>
                                        </p:tgtEl>
                                        <p:attrNameLst>
                                          <p:attrName>style.visibility</p:attrName>
                                        </p:attrNameLst>
                                      </p:cBhvr>
                                      <p:to>
                                        <p:strVal val="visible"/>
                                      </p:to>
                                    </p:set>
                                    <p:animEffect transition="in" filter="barn(inVertical)">
                                      <p:cBhvr>
                                        <p:cTn id="10" dur="500"/>
                                        <p:tgtEl>
                                          <p:spTgt spid="26627">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2" end="2"/>
                                            </p:txEl>
                                          </p:spTgt>
                                        </p:tgtEl>
                                        <p:attrNameLst>
                                          <p:attrName>style.visibility</p:attrName>
                                        </p:attrNameLst>
                                      </p:cBhvr>
                                      <p:to>
                                        <p:strVal val="visible"/>
                                      </p:to>
                                    </p:set>
                                    <p:animEffect transition="in" filter="barn(inVertical)">
                                      <p:cBhvr>
                                        <p:cTn id="13" dur="500"/>
                                        <p:tgtEl>
                                          <p:spTgt spid="26627">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26627">
                                            <p:txEl>
                                              <p:pRg st="3" end="3"/>
                                            </p:txEl>
                                          </p:spTgt>
                                        </p:tgtEl>
                                        <p:attrNameLst>
                                          <p:attrName>style.visibility</p:attrName>
                                        </p:attrNameLst>
                                      </p:cBhvr>
                                      <p:to>
                                        <p:strVal val="visible"/>
                                      </p:to>
                                    </p:set>
                                    <p:animEffect transition="in" filter="barn(inVertical)">
                                      <p:cBhvr>
                                        <p:cTn id="18" dur="500"/>
                                        <p:tgtEl>
                                          <p:spTgt spid="2662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altLang="en-US" sz="4400" dirty="0"/>
              <a:t>1.1.4 </a:t>
            </a:r>
            <a:r>
              <a:rPr lang="en-US" altLang="en-US" sz="4400" dirty="0" err="1"/>
              <a:t>Khi</a:t>
            </a:r>
            <a:r>
              <a:rPr lang="en-US" altLang="en-US" sz="4400" dirty="0"/>
              <a:t> </a:t>
            </a:r>
            <a:r>
              <a:rPr lang="en-US" altLang="en-US" sz="4400" dirty="0" err="1"/>
              <a:t>nào</a:t>
            </a:r>
            <a:r>
              <a:rPr lang="en-US" altLang="en-US" sz="4400" dirty="0"/>
              <a:t> </a:t>
            </a:r>
            <a:r>
              <a:rPr lang="en-US" altLang="en-US" sz="4400" dirty="0" err="1"/>
              <a:t>cần</a:t>
            </a:r>
            <a:r>
              <a:rPr lang="en-US" altLang="en-US" sz="4400" dirty="0"/>
              <a:t> CS ATTT? (..)</a:t>
            </a:r>
            <a:br>
              <a:rPr lang="en-US" altLang="en-US" sz="4400" dirty="0"/>
            </a:br>
            <a:endParaRPr lang="en-US" altLang="en-US" dirty="0"/>
          </a:p>
        </p:txBody>
      </p:sp>
      <p:sp>
        <p:nvSpPr>
          <p:cNvPr id="27651" name="Content Placeholder 2"/>
          <p:cNvSpPr>
            <a:spLocks noGrp="1"/>
          </p:cNvSpPr>
          <p:nvPr>
            <p:ph idx="1"/>
          </p:nvPr>
        </p:nvSpPr>
        <p:spPr/>
        <p:txBody>
          <a:bodyPr/>
          <a:lstStyle/>
          <a:p>
            <a:r>
              <a:rPr lang="en-US" altLang="en-US" dirty="0" err="1"/>
              <a:t>Ví</a:t>
            </a:r>
            <a:r>
              <a:rPr lang="en-US" altLang="en-US" dirty="0"/>
              <a:t> </a:t>
            </a:r>
            <a:r>
              <a:rPr lang="en-US" altLang="en-US" dirty="0" err="1"/>
              <a:t>dụ</a:t>
            </a:r>
            <a:r>
              <a:rPr lang="en-US" altLang="en-US" dirty="0"/>
              <a:t> 4:</a:t>
            </a:r>
          </a:p>
          <a:p>
            <a:pPr lvl="1"/>
            <a:r>
              <a:rPr lang="en-US" altLang="en-US" dirty="0" err="1"/>
              <a:t>Hàng</a:t>
            </a:r>
            <a:r>
              <a:rPr lang="en-US" altLang="en-US" dirty="0"/>
              <a:t> </a:t>
            </a:r>
            <a:r>
              <a:rPr lang="en-US" altLang="en-US" dirty="0" err="1"/>
              <a:t>ngày</a:t>
            </a:r>
            <a:r>
              <a:rPr lang="en-US" altLang="en-US" dirty="0"/>
              <a:t> </a:t>
            </a:r>
            <a:r>
              <a:rPr lang="en-US" altLang="en-US" dirty="0" err="1"/>
              <a:t>luôn</a:t>
            </a:r>
            <a:r>
              <a:rPr lang="en-US" altLang="en-US" dirty="0"/>
              <a:t> </a:t>
            </a:r>
            <a:r>
              <a:rPr lang="en-US" altLang="en-US" dirty="0" err="1"/>
              <a:t>diễn</a:t>
            </a:r>
            <a:r>
              <a:rPr lang="en-US" altLang="en-US" dirty="0"/>
              <a:t> </a:t>
            </a:r>
            <a:r>
              <a:rPr lang="en-US" altLang="en-US" dirty="0" err="1"/>
              <a:t>ra</a:t>
            </a:r>
            <a:r>
              <a:rPr lang="en-US" altLang="en-US" dirty="0"/>
              <a:t> </a:t>
            </a:r>
            <a:r>
              <a:rPr lang="en-US" altLang="en-US" dirty="0" err="1"/>
              <a:t>một</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và</a:t>
            </a:r>
            <a:r>
              <a:rPr lang="en-US" altLang="en-US" dirty="0"/>
              <a:t> </a:t>
            </a:r>
            <a:r>
              <a:rPr lang="en-US" altLang="en-US" dirty="0" err="1"/>
              <a:t>tất</a:t>
            </a:r>
            <a:r>
              <a:rPr lang="en-US" altLang="en-US" dirty="0"/>
              <a:t> </a:t>
            </a:r>
            <a:r>
              <a:rPr lang="en-US" altLang="en-US" dirty="0" err="1"/>
              <a:t>cả</a:t>
            </a:r>
            <a:r>
              <a:rPr lang="en-US" altLang="en-US" dirty="0"/>
              <a:t> </a:t>
            </a:r>
            <a:r>
              <a:rPr lang="en-US" altLang="en-US" dirty="0" err="1"/>
              <a:t>nhân</a:t>
            </a:r>
            <a:r>
              <a:rPr lang="en-US" altLang="en-US" dirty="0"/>
              <a:t> </a:t>
            </a:r>
            <a:r>
              <a:rPr lang="en-US" altLang="en-US" dirty="0" err="1"/>
              <a:t>viên</a:t>
            </a:r>
            <a:r>
              <a:rPr lang="en-US" altLang="en-US" dirty="0"/>
              <a:t> </a:t>
            </a:r>
            <a:r>
              <a:rPr lang="en-US" altLang="en-US" dirty="0" err="1"/>
              <a:t>liên</a:t>
            </a:r>
            <a:r>
              <a:rPr lang="en-US" altLang="en-US" dirty="0"/>
              <a:t> </a:t>
            </a:r>
            <a:r>
              <a:rPr lang="en-US" altLang="en-US" dirty="0" err="1"/>
              <a:t>quan</a:t>
            </a:r>
            <a:r>
              <a:rPr lang="en-US" altLang="en-US" dirty="0"/>
              <a:t> </a:t>
            </a:r>
            <a:r>
              <a:rPr lang="en-US" altLang="en-US" dirty="0" err="1"/>
              <a:t>đều</a:t>
            </a:r>
            <a:r>
              <a:rPr lang="en-US" altLang="en-US" dirty="0"/>
              <a:t> </a:t>
            </a:r>
            <a:r>
              <a:rPr lang="en-US" altLang="en-US" dirty="0" err="1"/>
              <a:t>biết</a:t>
            </a:r>
            <a:r>
              <a:rPr lang="en-US" altLang="en-US" dirty="0"/>
              <a:t> </a:t>
            </a:r>
            <a:r>
              <a:rPr lang="en-US" altLang="en-US" dirty="0" err="1"/>
              <a:t>rõ</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đó</a:t>
            </a:r>
            <a:endParaRPr lang="en-US" altLang="en-US" dirty="0"/>
          </a:p>
          <a:p>
            <a:pPr lvl="1"/>
            <a:r>
              <a:rPr lang="en-US" altLang="en-US" dirty="0" err="1"/>
              <a:t>Tuy</a:t>
            </a:r>
            <a:r>
              <a:rPr lang="en-US" altLang="en-US" dirty="0"/>
              <a:t> </a:t>
            </a:r>
            <a:r>
              <a:rPr lang="en-US" altLang="en-US" dirty="0" err="1"/>
              <a:t>nhiên</a:t>
            </a:r>
            <a:r>
              <a:rPr lang="en-US" altLang="en-US" dirty="0"/>
              <a:t>,</a:t>
            </a:r>
          </a:p>
          <a:p>
            <a:pPr lvl="2"/>
            <a:r>
              <a:rPr lang="en-US" altLang="en-US" sz="2400" dirty="0" err="1"/>
              <a:t>Chưa</a:t>
            </a:r>
            <a:r>
              <a:rPr lang="en-US" altLang="en-US" sz="2400" dirty="0"/>
              <a:t> </a:t>
            </a:r>
            <a:r>
              <a:rPr lang="en-US" altLang="en-US" sz="2400" dirty="0" err="1"/>
              <a:t>lập</a:t>
            </a:r>
            <a:r>
              <a:rPr lang="en-US" altLang="en-US" sz="2400" dirty="0"/>
              <a:t> </a:t>
            </a:r>
            <a:r>
              <a:rPr lang="en-US" altLang="en-US" sz="2400" dirty="0" err="1"/>
              <a:t>tài</a:t>
            </a:r>
            <a:r>
              <a:rPr lang="en-US" altLang="en-US" sz="2400" dirty="0"/>
              <a:t> </a:t>
            </a:r>
            <a:r>
              <a:rPr lang="en-US" altLang="en-US" sz="2400" dirty="0" err="1"/>
              <a:t>liệu</a:t>
            </a:r>
            <a:r>
              <a:rPr lang="en-US" altLang="en-US" sz="2400" dirty="0"/>
              <a:t> </a:t>
            </a:r>
            <a:r>
              <a:rPr lang="en-US" altLang="en-US" sz="2400" dirty="0" err="1"/>
              <a:t>cho</a:t>
            </a:r>
            <a:r>
              <a:rPr lang="en-US" altLang="en-US" sz="2400" dirty="0"/>
              <a:t> </a:t>
            </a:r>
            <a:r>
              <a:rPr lang="en-US" altLang="en-US" sz="2400" dirty="0" err="1"/>
              <a:t>quá</a:t>
            </a:r>
            <a:r>
              <a:rPr lang="en-US" altLang="en-US" sz="2400" dirty="0"/>
              <a:t> </a:t>
            </a:r>
            <a:r>
              <a:rPr lang="en-US" altLang="en-US" sz="2400" dirty="0" err="1"/>
              <a:t>trình</a:t>
            </a:r>
            <a:r>
              <a:rPr lang="en-US" altLang="en-US" sz="2400" dirty="0"/>
              <a:t> </a:t>
            </a:r>
            <a:r>
              <a:rPr lang="en-US" altLang="en-US" sz="2400" dirty="0" err="1"/>
              <a:t>này</a:t>
            </a:r>
            <a:endParaRPr lang="en-US" altLang="en-US" sz="2400" dirty="0"/>
          </a:p>
          <a:p>
            <a:pPr lvl="2"/>
            <a:r>
              <a:rPr lang="en-US" altLang="en-US" sz="2400" dirty="0" err="1"/>
              <a:t>Người</a:t>
            </a:r>
            <a:r>
              <a:rPr lang="en-US" altLang="en-US" sz="2400" dirty="0"/>
              <a:t> </a:t>
            </a:r>
            <a:r>
              <a:rPr lang="en-US" altLang="en-US" sz="2400" dirty="0" err="1"/>
              <a:t>đóng</a:t>
            </a:r>
            <a:r>
              <a:rPr lang="en-US" altLang="en-US" sz="2400" dirty="0"/>
              <a:t> </a:t>
            </a:r>
            <a:r>
              <a:rPr lang="en-US" altLang="en-US" sz="2400" dirty="0" err="1"/>
              <a:t>vai</a:t>
            </a:r>
            <a:r>
              <a:rPr lang="en-US" altLang="en-US" sz="2400" dirty="0"/>
              <a:t> </a:t>
            </a:r>
            <a:r>
              <a:rPr lang="en-US" altLang="en-US" sz="2400" dirty="0" err="1"/>
              <a:t>trò</a:t>
            </a:r>
            <a:r>
              <a:rPr lang="en-US" altLang="en-US" sz="2400" dirty="0"/>
              <a:t> </a:t>
            </a:r>
            <a:r>
              <a:rPr lang="en-US" altLang="en-US" sz="2400" dirty="0" err="1"/>
              <a:t>chủ</a:t>
            </a:r>
            <a:r>
              <a:rPr lang="en-US" altLang="en-US" sz="2400" dirty="0"/>
              <a:t> </a:t>
            </a:r>
            <a:r>
              <a:rPr lang="en-US" altLang="en-US" sz="2400" dirty="0" err="1"/>
              <a:t>chốt</a:t>
            </a:r>
            <a:r>
              <a:rPr lang="en-US" altLang="en-US" sz="2400" dirty="0"/>
              <a:t> </a:t>
            </a:r>
            <a:r>
              <a:rPr lang="en-US" altLang="en-US" sz="2400" dirty="0" err="1"/>
              <a:t>đối</a:t>
            </a:r>
            <a:r>
              <a:rPr lang="en-US" altLang="en-US" sz="2400" dirty="0"/>
              <a:t> </a:t>
            </a:r>
            <a:r>
              <a:rPr lang="en-US" altLang="en-US" sz="2400" dirty="0" err="1"/>
              <a:t>với</a:t>
            </a:r>
            <a:r>
              <a:rPr lang="en-US" altLang="en-US" sz="2400" dirty="0"/>
              <a:t> </a:t>
            </a:r>
            <a:r>
              <a:rPr lang="en-US" altLang="en-US" sz="2400" dirty="0" err="1"/>
              <a:t>quá</a:t>
            </a:r>
            <a:r>
              <a:rPr lang="en-US" altLang="en-US" sz="2400" dirty="0"/>
              <a:t> </a:t>
            </a:r>
            <a:r>
              <a:rPr lang="en-US" altLang="en-US" sz="2400" dirty="0" err="1"/>
              <a:t>trình</a:t>
            </a:r>
            <a:r>
              <a:rPr lang="en-US" altLang="en-US" sz="2400" dirty="0"/>
              <a:t> </a:t>
            </a:r>
            <a:r>
              <a:rPr lang="en-US" altLang="en-US" sz="2400" dirty="0" err="1"/>
              <a:t>này</a:t>
            </a:r>
            <a:r>
              <a:rPr lang="en-US" altLang="en-US" sz="2400" dirty="0"/>
              <a:t> </a:t>
            </a:r>
            <a:r>
              <a:rPr lang="en-US" altLang="en-US" sz="2400" dirty="0" err="1"/>
              <a:t>sắp</a:t>
            </a:r>
            <a:r>
              <a:rPr lang="en-US" altLang="en-US" sz="2400" dirty="0"/>
              <a:t> </a:t>
            </a:r>
            <a:r>
              <a:rPr lang="en-US" altLang="en-US" sz="2400" dirty="0" err="1"/>
              <a:t>nghỉ</a:t>
            </a:r>
            <a:r>
              <a:rPr lang="en-US" altLang="en-US" sz="2400" dirty="0"/>
              <a:t> </a:t>
            </a:r>
            <a:r>
              <a:rPr lang="en-US" altLang="en-US" sz="2400" dirty="0" err="1"/>
              <a:t>hưu</a:t>
            </a:r>
            <a:endParaRPr lang="en-US" altLang="en-US" sz="2400" dirty="0"/>
          </a:p>
          <a:p>
            <a:pPr lvl="1"/>
            <a:r>
              <a:rPr lang="en-US" altLang="en-US" dirty="0">
                <a:sym typeface="Symbol" pitchFamily="18" charset="2"/>
              </a:rPr>
              <a:t> </a:t>
            </a:r>
            <a:r>
              <a:rPr lang="en-US" altLang="en-US" dirty="0" err="1"/>
              <a:t>Đây</a:t>
            </a:r>
            <a:r>
              <a:rPr lang="en-US" altLang="en-US" dirty="0"/>
              <a:t> </a:t>
            </a:r>
            <a:r>
              <a:rPr lang="en-US" altLang="en-US" dirty="0" err="1"/>
              <a:t>chính</a:t>
            </a:r>
            <a:r>
              <a:rPr lang="en-US" altLang="en-US" dirty="0"/>
              <a:t> </a:t>
            </a:r>
            <a:r>
              <a:rPr lang="en-US" altLang="en-US" dirty="0" err="1"/>
              <a:t>là</a:t>
            </a:r>
            <a:r>
              <a:rPr lang="en-US" altLang="en-US" dirty="0"/>
              <a:t> </a:t>
            </a:r>
            <a:r>
              <a:rPr lang="en-US" altLang="en-US" dirty="0" err="1"/>
              <a:t>thời</a:t>
            </a:r>
            <a:r>
              <a:rPr lang="en-US" altLang="en-US" dirty="0"/>
              <a:t> </a:t>
            </a:r>
            <a:r>
              <a:rPr lang="en-US" altLang="en-US" dirty="0" err="1"/>
              <a:t>điểm</a:t>
            </a:r>
            <a:r>
              <a:rPr lang="en-US" altLang="en-US" dirty="0"/>
              <a:t> </a:t>
            </a:r>
            <a:r>
              <a:rPr lang="en-US" altLang="en-US" dirty="0" err="1"/>
              <a:t>để</a:t>
            </a:r>
            <a:r>
              <a:rPr lang="en-US" altLang="en-US" dirty="0"/>
              <a:t> </a:t>
            </a:r>
            <a:r>
              <a:rPr lang="en-US" altLang="en-US" dirty="0" err="1"/>
              <a:t>chính</a:t>
            </a:r>
            <a:r>
              <a:rPr lang="en-US" altLang="en-US" dirty="0"/>
              <a:t> </a:t>
            </a:r>
            <a:r>
              <a:rPr lang="en-US" altLang="en-US" dirty="0" err="1"/>
              <a:t>thức</a:t>
            </a:r>
            <a:r>
              <a:rPr lang="en-US" altLang="en-US" dirty="0"/>
              <a:t> </a:t>
            </a:r>
            <a:r>
              <a:rPr lang="en-US" altLang="en-US" dirty="0" err="1"/>
              <a:t>hóa</a:t>
            </a:r>
            <a:r>
              <a:rPr lang="en-US" altLang="en-US" dirty="0"/>
              <a:t> </a:t>
            </a:r>
            <a:r>
              <a:rPr lang="en-US" altLang="en-US" dirty="0" err="1"/>
              <a:t>thủ</a:t>
            </a:r>
            <a:r>
              <a:rPr lang="en-US" altLang="en-US" dirty="0"/>
              <a:t> </a:t>
            </a:r>
            <a:r>
              <a:rPr lang="en-US" altLang="en-US" dirty="0" err="1"/>
              <a:t>tục</a:t>
            </a:r>
            <a:r>
              <a:rPr lang="en-US" altLang="en-US" dirty="0"/>
              <a:t> </a:t>
            </a:r>
            <a:r>
              <a:rPr lang="en-US" altLang="en-US" dirty="0" err="1"/>
              <a:t>được</a:t>
            </a:r>
            <a:r>
              <a:rPr lang="en-US" altLang="en-US" dirty="0"/>
              <a:t> </a:t>
            </a:r>
            <a:r>
              <a:rPr lang="en-US" altLang="en-US" dirty="0" err="1"/>
              <a:t>viết</a:t>
            </a:r>
            <a:r>
              <a:rPr lang="en-US" altLang="en-US" dirty="0"/>
              <a:t> </a:t>
            </a:r>
            <a:r>
              <a:rPr lang="en-US" altLang="en-US" dirty="0" err="1"/>
              <a:t>ra</a:t>
            </a:r>
            <a:endParaRPr lang="en-US" altLang="en-US" dirty="0"/>
          </a:p>
          <a:p>
            <a:endParaRPr lang="en-US" altLang="en-US" dirty="0"/>
          </a:p>
        </p:txBody>
      </p:sp>
      <p:sp>
        <p:nvSpPr>
          <p:cNvPr id="2765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2765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2765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D12B9448-7BC9-48DF-BF01-6548C7493B61}" type="slidenum">
              <a:rPr lang="en-US" altLang="en-US" sz="1200" smtClean="0"/>
              <a:pPr eaLnBrk="1" hangingPunct="1">
                <a:spcBef>
                  <a:spcPct val="0"/>
                </a:spcBef>
                <a:buClrTx/>
                <a:buSzTx/>
                <a:buFontTx/>
                <a:buNone/>
              </a:pPr>
              <a:t>29</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wheel(1)">
                                      <p:cBhvr>
                                        <p:cTn id="7" dur="2000"/>
                                        <p:tgtEl>
                                          <p:spTgt spid="2765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7651">
                                            <p:txEl>
                                              <p:pRg st="2" end="2"/>
                                            </p:txEl>
                                          </p:spTgt>
                                        </p:tgtEl>
                                        <p:attrNameLst>
                                          <p:attrName>style.visibility</p:attrName>
                                        </p:attrNameLst>
                                      </p:cBhvr>
                                      <p:to>
                                        <p:strVal val="visible"/>
                                      </p:to>
                                    </p:set>
                                    <p:animEffect transition="in" filter="randombar(horizontal)">
                                      <p:cBhvr>
                                        <p:cTn id="12" dur="500"/>
                                        <p:tgtEl>
                                          <p:spTgt spid="27651">
                                            <p:txEl>
                                              <p:pRg st="2" end="2"/>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27651">
                                            <p:txEl>
                                              <p:pRg st="3" end="3"/>
                                            </p:txEl>
                                          </p:spTgt>
                                        </p:tgtEl>
                                        <p:attrNameLst>
                                          <p:attrName>style.visibility</p:attrName>
                                        </p:attrNameLst>
                                      </p:cBhvr>
                                      <p:to>
                                        <p:strVal val="visible"/>
                                      </p:to>
                                    </p:set>
                                    <p:animEffect transition="in" filter="randombar(horizontal)">
                                      <p:cBhvr>
                                        <p:cTn id="15" dur="500"/>
                                        <p:tgtEl>
                                          <p:spTgt spid="27651">
                                            <p:txEl>
                                              <p:pRg st="3" end="3"/>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27651">
                                            <p:txEl>
                                              <p:pRg st="4" end="4"/>
                                            </p:txEl>
                                          </p:spTgt>
                                        </p:tgtEl>
                                        <p:attrNameLst>
                                          <p:attrName>style.visibility</p:attrName>
                                        </p:attrNameLst>
                                      </p:cBhvr>
                                      <p:to>
                                        <p:strVal val="visible"/>
                                      </p:to>
                                    </p:set>
                                    <p:animEffect transition="in" filter="randombar(horizontal)">
                                      <p:cBhvr>
                                        <p:cTn id="18" dur="500"/>
                                        <p:tgtEl>
                                          <p:spTgt spid="27651">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27651">
                                            <p:txEl>
                                              <p:pRg st="5" end="5"/>
                                            </p:txEl>
                                          </p:spTgt>
                                        </p:tgtEl>
                                        <p:attrNameLst>
                                          <p:attrName>style.visibility</p:attrName>
                                        </p:attrNameLst>
                                      </p:cBhvr>
                                      <p:to>
                                        <p:strVal val="visible"/>
                                      </p:to>
                                    </p:set>
                                    <p:animEffect transition="in" filter="circle(in)">
                                      <p:cBhvr>
                                        <p:cTn id="23" dur="2000"/>
                                        <p:tgtEl>
                                          <p:spTgt spid="2765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p:txBody>
          <a:bodyPr/>
          <a:lstStyle/>
          <a:p>
            <a:r>
              <a:rPr lang="en-US" altLang="en-US"/>
              <a:t>1.1 CS ATTT</a:t>
            </a:r>
          </a:p>
        </p:txBody>
      </p:sp>
      <p:sp>
        <p:nvSpPr>
          <p:cNvPr id="5123" name="Content Placeholder 2"/>
          <p:cNvSpPr>
            <a:spLocks noGrp="1"/>
          </p:cNvSpPr>
          <p:nvPr>
            <p:ph idx="1"/>
          </p:nvPr>
        </p:nvSpPr>
        <p:spPr/>
        <p:txBody>
          <a:bodyPr/>
          <a:lstStyle/>
          <a:p>
            <a:pPr eaLnBrk="1" hangingPunct="1"/>
            <a:r>
              <a:rPr lang="en-US" altLang="en-US" sz="2800" dirty="0"/>
              <a:t>1.1.1 </a:t>
            </a:r>
            <a:r>
              <a:rPr lang="en-US" altLang="en-US" sz="2800" dirty="0" err="1"/>
              <a:t>Định</a:t>
            </a:r>
            <a:r>
              <a:rPr lang="en-US" altLang="en-US" sz="2800" dirty="0"/>
              <a:t> </a:t>
            </a:r>
            <a:r>
              <a:rPr lang="en-US" altLang="en-US" sz="2800" dirty="0" err="1"/>
              <a:t>nghĩa</a:t>
            </a:r>
            <a:endParaRPr lang="en-US" altLang="en-US" sz="2800" dirty="0"/>
          </a:p>
          <a:p>
            <a:pPr eaLnBrk="1" hangingPunct="1"/>
            <a:r>
              <a:rPr lang="en-US" altLang="en-US" sz="2800" dirty="0"/>
              <a:t>1.1.2 CS ATTT </a:t>
            </a:r>
            <a:r>
              <a:rPr lang="en-US" altLang="en-US" sz="2800" dirty="0" err="1"/>
              <a:t>phù</a:t>
            </a:r>
            <a:r>
              <a:rPr lang="en-US" altLang="en-US" sz="2800" dirty="0"/>
              <a:t> </a:t>
            </a:r>
            <a:r>
              <a:rPr lang="en-US" altLang="en-US" sz="2800" dirty="0" err="1"/>
              <a:t>hợp</a:t>
            </a:r>
            <a:r>
              <a:rPr lang="en-US" altLang="en-US" sz="2800" dirty="0"/>
              <a:t> ở </a:t>
            </a:r>
            <a:r>
              <a:rPr lang="en-US" altLang="en-US" sz="2800" dirty="0" err="1"/>
              <a:t>đâu</a:t>
            </a:r>
            <a:r>
              <a:rPr lang="en-US" altLang="en-US" sz="2800" dirty="0"/>
              <a:t> </a:t>
            </a:r>
            <a:r>
              <a:rPr lang="en-US" altLang="en-US" sz="2800" dirty="0" err="1"/>
              <a:t>trong</a:t>
            </a:r>
            <a:r>
              <a:rPr lang="en-US" altLang="en-US" sz="2800" dirty="0"/>
              <a:t> </a:t>
            </a:r>
            <a:r>
              <a:rPr lang="en-US" altLang="en-US" sz="2800" dirty="0" err="1"/>
              <a:t>một</a:t>
            </a:r>
            <a:r>
              <a:rPr lang="en-US" altLang="en-US" sz="2800" dirty="0"/>
              <a:t> </a:t>
            </a:r>
            <a:r>
              <a:rPr lang="en-US" altLang="en-US" sz="2800" dirty="0" err="1"/>
              <a:t>tổ</a:t>
            </a:r>
            <a:r>
              <a:rPr lang="en-US" altLang="en-US" sz="2800" dirty="0"/>
              <a:t> </a:t>
            </a:r>
            <a:r>
              <a:rPr lang="en-US" altLang="en-US" sz="2800" dirty="0" err="1"/>
              <a:t>chức</a:t>
            </a:r>
            <a:r>
              <a:rPr lang="en-US" altLang="en-US" sz="2800" dirty="0"/>
              <a:t>?</a:t>
            </a:r>
          </a:p>
          <a:p>
            <a:pPr eaLnBrk="1" hangingPunct="1"/>
            <a:r>
              <a:rPr lang="en-US" altLang="en-US" sz="2800" dirty="0"/>
              <a:t>1.1.3 </a:t>
            </a:r>
            <a:r>
              <a:rPr lang="en-US" altLang="en-US" sz="2800" dirty="0" err="1"/>
              <a:t>Tại</a:t>
            </a:r>
            <a:r>
              <a:rPr lang="en-US" altLang="en-US" sz="2800" dirty="0"/>
              <a:t> </a:t>
            </a:r>
            <a:r>
              <a:rPr lang="en-US" altLang="en-US" sz="2800" dirty="0" err="1"/>
              <a:t>sao</a:t>
            </a:r>
            <a:r>
              <a:rPr lang="en-US" altLang="en-US" sz="2800" dirty="0"/>
              <a:t> CS ATTT </a:t>
            </a:r>
            <a:r>
              <a:rPr lang="en-US" altLang="en-US" sz="2800" dirty="0" err="1"/>
              <a:t>lại</a:t>
            </a:r>
            <a:r>
              <a:rPr lang="en-US" altLang="en-US" sz="2800" dirty="0"/>
              <a:t> </a:t>
            </a:r>
            <a:r>
              <a:rPr lang="en-US" altLang="en-US" sz="2800" dirty="0" err="1"/>
              <a:t>quan</a:t>
            </a:r>
            <a:r>
              <a:rPr lang="en-US" altLang="en-US" sz="2800" dirty="0"/>
              <a:t> </a:t>
            </a:r>
            <a:r>
              <a:rPr lang="en-US" altLang="en-US" sz="2800" dirty="0" err="1"/>
              <a:t>trọng</a:t>
            </a:r>
            <a:r>
              <a:rPr lang="en-US" altLang="en-US" sz="2800" dirty="0"/>
              <a:t>?</a:t>
            </a:r>
          </a:p>
          <a:p>
            <a:pPr eaLnBrk="1" hangingPunct="1"/>
            <a:r>
              <a:rPr lang="en-US" altLang="en-US" sz="2800" dirty="0"/>
              <a:t>1.1.4 </a:t>
            </a:r>
            <a:r>
              <a:rPr lang="en-US" altLang="en-US" sz="2800" dirty="0" err="1"/>
              <a:t>Khi</a:t>
            </a:r>
            <a:r>
              <a:rPr lang="en-US" altLang="en-US" sz="2800" dirty="0"/>
              <a:t> </a:t>
            </a:r>
            <a:r>
              <a:rPr lang="en-US" altLang="en-US" sz="2800" dirty="0" err="1"/>
              <a:t>nào</a:t>
            </a:r>
            <a:r>
              <a:rPr lang="en-US" altLang="en-US" sz="2800" dirty="0"/>
              <a:t> </a:t>
            </a:r>
            <a:r>
              <a:rPr lang="en-US" altLang="en-US" sz="2800" dirty="0" err="1"/>
              <a:t>cần</a:t>
            </a:r>
            <a:r>
              <a:rPr lang="en-US" altLang="en-US" sz="2800" dirty="0"/>
              <a:t> CS ATTT?</a:t>
            </a:r>
          </a:p>
          <a:p>
            <a:pPr eaLnBrk="1" hangingPunct="1"/>
            <a:r>
              <a:rPr lang="en-US" altLang="en-US" sz="2800" dirty="0"/>
              <a:t>1.1.5 </a:t>
            </a:r>
            <a:r>
              <a:rPr lang="en-US" altLang="en-US" sz="2800" dirty="0" err="1"/>
              <a:t>Thách</a:t>
            </a:r>
            <a:r>
              <a:rPr lang="en-US" altLang="en-US" sz="2800" dirty="0"/>
              <a:t> </a:t>
            </a:r>
            <a:r>
              <a:rPr lang="en-US" altLang="en-US" sz="2800" dirty="0" err="1"/>
              <a:t>thức</a:t>
            </a:r>
            <a:r>
              <a:rPr lang="en-US" altLang="en-US" sz="2800" dirty="0"/>
              <a:t> </a:t>
            </a:r>
            <a:r>
              <a:rPr lang="en-US" altLang="en-US" sz="2800" dirty="0" err="1"/>
              <a:t>trong</a:t>
            </a:r>
            <a:r>
              <a:rPr lang="en-US" altLang="en-US" sz="2800" dirty="0"/>
              <a:t> </a:t>
            </a:r>
            <a:r>
              <a:rPr lang="en-US" altLang="en-US" sz="2800" dirty="0" err="1"/>
              <a:t>việc</a:t>
            </a:r>
            <a:r>
              <a:rPr lang="en-US" altLang="en-US" sz="2800" dirty="0"/>
              <a:t> </a:t>
            </a:r>
            <a:r>
              <a:rPr lang="en-US" altLang="en-US" sz="2800" dirty="0" err="1"/>
              <a:t>đạt</a:t>
            </a:r>
            <a:r>
              <a:rPr lang="en-US" altLang="en-US" sz="2800" dirty="0"/>
              <a:t> </a:t>
            </a:r>
            <a:r>
              <a:rPr lang="en-US" altLang="en-US" sz="2800" dirty="0" err="1"/>
              <a:t>được</a:t>
            </a:r>
            <a:r>
              <a:rPr lang="en-US" altLang="en-US" sz="2800" dirty="0"/>
              <a:t> </a:t>
            </a:r>
            <a:r>
              <a:rPr lang="en-US" altLang="en-US" sz="2800" dirty="0" err="1"/>
              <a:t>sự</a:t>
            </a:r>
            <a:r>
              <a:rPr lang="en-US" altLang="en-US" sz="2800" dirty="0"/>
              <a:t> </a:t>
            </a:r>
            <a:r>
              <a:rPr lang="en-US" altLang="en-US" sz="2800" dirty="0" err="1"/>
              <a:t>chấp</a:t>
            </a:r>
            <a:r>
              <a:rPr lang="en-US" altLang="en-US" sz="2800" dirty="0"/>
              <a:t> </a:t>
            </a:r>
            <a:r>
              <a:rPr lang="en-US" altLang="en-US" sz="2800" dirty="0" err="1"/>
              <a:t>nhận</a:t>
            </a:r>
            <a:r>
              <a:rPr lang="en-US" altLang="en-US" sz="2800" dirty="0"/>
              <a:t> </a:t>
            </a:r>
            <a:r>
              <a:rPr lang="en-US" altLang="en-US" sz="2800" dirty="0" err="1"/>
              <a:t>và</a:t>
            </a:r>
            <a:r>
              <a:rPr lang="en-US" altLang="en-US" sz="2800" dirty="0"/>
              <a:t> </a:t>
            </a:r>
            <a:r>
              <a:rPr lang="en-US" altLang="en-US" sz="2800" dirty="0" err="1"/>
              <a:t>bắt</a:t>
            </a:r>
            <a:r>
              <a:rPr lang="en-US" altLang="en-US" sz="2800" dirty="0"/>
              <a:t> </a:t>
            </a:r>
            <a:r>
              <a:rPr lang="en-US" altLang="en-US" sz="2800" dirty="0" err="1"/>
              <a:t>buộc</a:t>
            </a:r>
            <a:r>
              <a:rPr lang="en-US" altLang="en-US" sz="2800" dirty="0"/>
              <a:t> </a:t>
            </a:r>
            <a:r>
              <a:rPr lang="en-US" altLang="en-US" sz="2800" dirty="0" err="1"/>
              <a:t>tuân</a:t>
            </a:r>
            <a:r>
              <a:rPr lang="en-US" altLang="en-US" sz="2800" dirty="0"/>
              <a:t> </a:t>
            </a:r>
            <a:r>
              <a:rPr lang="en-US" altLang="en-US" sz="2800" dirty="0" err="1"/>
              <a:t>thủ</a:t>
            </a:r>
            <a:r>
              <a:rPr lang="en-US" altLang="en-US" sz="2800" dirty="0"/>
              <a:t> CS</a:t>
            </a:r>
          </a:p>
        </p:txBody>
      </p:sp>
      <p:sp>
        <p:nvSpPr>
          <p:cNvPr id="512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12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12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F0E81D9B-5579-4204-9E0D-19896AAF46D6}" type="slidenum">
              <a:rPr lang="en-US" altLang="en-US" sz="1200" smtClean="0"/>
              <a:pPr eaLnBrk="1" hangingPunct="1">
                <a:spcBef>
                  <a:spcPct val="0"/>
                </a:spcBef>
                <a:buClrTx/>
                <a:buSzTx/>
                <a:buFontTx/>
                <a:buNone/>
              </a:pPr>
              <a:t>3</a:t>
            </a:fld>
            <a:endParaRPr lang="en-US" altLang="en-US" sz="12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pPr marL="342900" indent="-342900"/>
            <a:r>
              <a:rPr lang="en-US" altLang="en-US" sz="4400" dirty="0"/>
              <a:t>1.1.4 </a:t>
            </a:r>
            <a:r>
              <a:rPr lang="en-US" altLang="en-US" sz="4400" dirty="0" err="1"/>
              <a:t>Khi</a:t>
            </a:r>
            <a:r>
              <a:rPr lang="en-US" altLang="en-US" sz="4400" dirty="0"/>
              <a:t> </a:t>
            </a:r>
            <a:r>
              <a:rPr lang="en-US" altLang="en-US" sz="4400" dirty="0" err="1"/>
              <a:t>nào</a:t>
            </a:r>
            <a:r>
              <a:rPr lang="en-US" altLang="en-US" sz="4400" dirty="0"/>
              <a:t> </a:t>
            </a:r>
            <a:r>
              <a:rPr lang="en-US" altLang="en-US" sz="4400" dirty="0" err="1"/>
              <a:t>cần</a:t>
            </a:r>
            <a:r>
              <a:rPr lang="en-US" altLang="en-US" sz="4400" dirty="0"/>
              <a:t> CS ATTT? (..)</a:t>
            </a:r>
            <a:endParaRPr lang="en-US" altLang="en-US" sz="7200" dirty="0"/>
          </a:p>
        </p:txBody>
      </p:sp>
      <p:sp>
        <p:nvSpPr>
          <p:cNvPr id="29699" name="Content Placeholder 2"/>
          <p:cNvSpPr>
            <a:spLocks noGrp="1"/>
          </p:cNvSpPr>
          <p:nvPr>
            <p:ph idx="1"/>
          </p:nvPr>
        </p:nvSpPr>
        <p:spPr/>
        <p:txBody>
          <a:bodyPr/>
          <a:lstStyle/>
          <a:p>
            <a:r>
              <a:rPr lang="en-US" altLang="en-US" sz="3200" dirty="0" err="1"/>
              <a:t>Cải</a:t>
            </a:r>
            <a:r>
              <a:rPr lang="en-US" altLang="en-US" sz="3200" dirty="0"/>
              <a:t> </a:t>
            </a:r>
            <a:r>
              <a:rPr lang="en-US" altLang="en-US" sz="3200" dirty="0" err="1"/>
              <a:t>tiến</a:t>
            </a:r>
            <a:r>
              <a:rPr lang="en-US" altLang="en-US" sz="3200" dirty="0"/>
              <a:t> </a:t>
            </a:r>
            <a:r>
              <a:rPr lang="en-US" altLang="en-US" sz="3200" dirty="0" err="1"/>
              <a:t>kĩ</a:t>
            </a:r>
            <a:r>
              <a:rPr lang="en-US" altLang="en-US" sz="3200" dirty="0"/>
              <a:t> </a:t>
            </a:r>
            <a:r>
              <a:rPr lang="en-US" altLang="en-US" sz="3200" dirty="0" err="1"/>
              <a:t>thuật</a:t>
            </a:r>
            <a:r>
              <a:rPr lang="en-US" altLang="en-US" sz="3200" dirty="0"/>
              <a:t> </a:t>
            </a:r>
            <a:r>
              <a:rPr lang="en-US" altLang="en-US" sz="3200" dirty="0" err="1"/>
              <a:t>của</a:t>
            </a:r>
            <a:r>
              <a:rPr lang="en-US" altLang="en-US" sz="3200" dirty="0"/>
              <a:t> </a:t>
            </a:r>
            <a:r>
              <a:rPr lang="en-US" altLang="en-US" sz="3200" dirty="0" err="1"/>
              <a:t>tổ</a:t>
            </a:r>
            <a:r>
              <a:rPr lang="en-US" altLang="en-US" sz="3200" dirty="0"/>
              <a:t> </a:t>
            </a:r>
            <a:r>
              <a:rPr lang="en-US" altLang="en-US" sz="3200" dirty="0" err="1"/>
              <a:t>chức</a:t>
            </a:r>
            <a:r>
              <a:rPr lang="en-US" altLang="en-US" sz="3200" dirty="0"/>
              <a:t> (BPR)</a:t>
            </a:r>
            <a:endParaRPr lang="en-US" altLang="en-US" dirty="0"/>
          </a:p>
          <a:p>
            <a:pPr lvl="1"/>
            <a:r>
              <a:rPr lang="en-US" altLang="en-US" sz="2800" dirty="0" err="1"/>
              <a:t>Khi</a:t>
            </a:r>
            <a:r>
              <a:rPr lang="en-US" altLang="en-US" sz="2800" dirty="0"/>
              <a:t> </a:t>
            </a:r>
            <a:r>
              <a:rPr lang="en-US" altLang="en-US" sz="2800" dirty="0" err="1"/>
              <a:t>hoàn</a:t>
            </a:r>
            <a:r>
              <a:rPr lang="en-US" altLang="en-US" sz="2800" dirty="0"/>
              <a:t> </a:t>
            </a:r>
            <a:r>
              <a:rPr lang="en-US" altLang="en-US" sz="2800" dirty="0" err="1"/>
              <a:t>thành</a:t>
            </a:r>
            <a:r>
              <a:rPr lang="en-US" altLang="en-US" sz="2800" dirty="0"/>
              <a:t> </a:t>
            </a:r>
            <a:r>
              <a:rPr lang="en-US" altLang="en-US" sz="2800" dirty="0" err="1"/>
              <a:t>vòng</a:t>
            </a:r>
            <a:r>
              <a:rPr lang="en-US" altLang="en-US" sz="2800" dirty="0"/>
              <a:t> </a:t>
            </a:r>
            <a:r>
              <a:rPr lang="en-US" altLang="en-US" sz="2800" dirty="0" err="1"/>
              <a:t>đời</a:t>
            </a:r>
            <a:r>
              <a:rPr lang="en-US" altLang="en-US" sz="2800" dirty="0"/>
              <a:t> </a:t>
            </a:r>
            <a:r>
              <a:rPr lang="en-US" altLang="en-US" sz="2800" dirty="0" err="1"/>
              <a:t>xử</a:t>
            </a:r>
            <a:r>
              <a:rPr lang="en-US" altLang="en-US" sz="2800" dirty="0"/>
              <a:t> </a:t>
            </a:r>
            <a:r>
              <a:rPr lang="en-US" altLang="en-US" sz="2800" dirty="0" err="1"/>
              <a:t>lí</a:t>
            </a:r>
            <a:r>
              <a:rPr lang="en-US" altLang="en-US" sz="2800" dirty="0"/>
              <a:t> </a:t>
            </a:r>
            <a:r>
              <a:rPr lang="en-US" altLang="en-US" sz="2800" dirty="0" err="1"/>
              <a:t>của</a:t>
            </a:r>
            <a:r>
              <a:rPr lang="en-US" altLang="en-US" sz="2800" dirty="0"/>
              <a:t> </a:t>
            </a:r>
            <a:r>
              <a:rPr lang="en-US" altLang="en-US" sz="2800" dirty="0" err="1"/>
              <a:t>tổ</a:t>
            </a:r>
            <a:r>
              <a:rPr lang="en-US" altLang="en-US" sz="2800" dirty="0"/>
              <a:t> </a:t>
            </a:r>
            <a:r>
              <a:rPr lang="en-US" altLang="en-US" sz="2800" dirty="0" err="1"/>
              <a:t>chức</a:t>
            </a:r>
            <a:r>
              <a:rPr lang="en-US" altLang="en-US" sz="2800" dirty="0"/>
              <a:t> </a:t>
            </a:r>
            <a:r>
              <a:rPr lang="en-US" altLang="en-US" sz="2800" dirty="0" err="1"/>
              <a:t>nên</a:t>
            </a:r>
            <a:r>
              <a:rPr lang="en-US" altLang="en-US" sz="2800" dirty="0"/>
              <a:t> </a:t>
            </a:r>
            <a:r>
              <a:rPr lang="en-US" altLang="en-US" sz="2800" dirty="0" err="1"/>
              <a:t>có</a:t>
            </a:r>
            <a:r>
              <a:rPr lang="en-US" altLang="en-US" sz="2800" dirty="0"/>
              <a:t> </a:t>
            </a:r>
            <a:r>
              <a:rPr lang="en-US" altLang="en-US" sz="2800" dirty="0" err="1"/>
              <a:t>sự</a:t>
            </a:r>
            <a:r>
              <a:rPr lang="en-US" altLang="en-US" sz="2800" dirty="0"/>
              <a:t> </a:t>
            </a:r>
            <a:r>
              <a:rPr lang="en-US" altLang="en-US" sz="2800" dirty="0" err="1"/>
              <a:t>cải</a:t>
            </a:r>
            <a:r>
              <a:rPr lang="en-US" altLang="en-US" sz="2800" dirty="0"/>
              <a:t> </a:t>
            </a:r>
            <a:r>
              <a:rPr lang="en-US" altLang="en-US" sz="2800" dirty="0" err="1"/>
              <a:t>tiến</a:t>
            </a:r>
            <a:r>
              <a:rPr lang="en-US" altLang="en-US" sz="2800" dirty="0"/>
              <a:t> </a:t>
            </a:r>
            <a:r>
              <a:rPr lang="en-US" altLang="en-US" sz="2800" dirty="0" err="1"/>
              <a:t>và</a:t>
            </a:r>
            <a:r>
              <a:rPr lang="en-US" altLang="en-US" sz="2800" dirty="0"/>
              <a:t> </a:t>
            </a:r>
            <a:r>
              <a:rPr lang="en-US" altLang="en-US" sz="2800" dirty="0" err="1"/>
              <a:t>thay</a:t>
            </a:r>
            <a:r>
              <a:rPr lang="en-US" altLang="en-US" sz="2800" dirty="0"/>
              <a:t> </a:t>
            </a:r>
            <a:r>
              <a:rPr lang="en-US" altLang="en-US" sz="2800" dirty="0" err="1"/>
              <a:t>đổi</a:t>
            </a:r>
            <a:endParaRPr lang="en-US" altLang="en-US" sz="2800" dirty="0"/>
          </a:p>
          <a:p>
            <a:pPr lvl="2"/>
            <a:r>
              <a:rPr lang="en-US" altLang="en-US" sz="2600" dirty="0">
                <a:sym typeface="Symbol" pitchFamily="18" charset="2"/>
              </a:rPr>
              <a:t> CS </a:t>
            </a:r>
            <a:r>
              <a:rPr lang="en-US" altLang="en-US" sz="2600" dirty="0" err="1">
                <a:sym typeface="Symbol" pitchFamily="18" charset="2"/>
              </a:rPr>
              <a:t>có</a:t>
            </a:r>
            <a:r>
              <a:rPr lang="en-US" altLang="en-US" sz="2600" dirty="0">
                <a:sym typeface="Symbol" pitchFamily="18" charset="2"/>
              </a:rPr>
              <a:t> </a:t>
            </a:r>
            <a:r>
              <a:rPr lang="en-US" altLang="en-US" sz="2600" dirty="0" err="1">
                <a:sym typeface="Symbol" pitchFamily="18" charset="2"/>
              </a:rPr>
              <a:t>liên</a:t>
            </a:r>
            <a:r>
              <a:rPr lang="en-US" altLang="en-US" sz="2600" dirty="0">
                <a:sym typeface="Symbol" pitchFamily="18" charset="2"/>
              </a:rPr>
              <a:t> </a:t>
            </a:r>
            <a:r>
              <a:rPr lang="en-US" altLang="en-US" sz="2600" dirty="0" err="1">
                <a:sym typeface="Symbol" pitchFamily="18" charset="2"/>
              </a:rPr>
              <a:t>quan</a:t>
            </a:r>
            <a:r>
              <a:rPr lang="en-US" altLang="en-US" sz="2600" dirty="0">
                <a:sym typeface="Symbol" pitchFamily="18" charset="2"/>
              </a:rPr>
              <a:t> </a:t>
            </a:r>
            <a:r>
              <a:rPr lang="en-US" altLang="en-US" sz="2600" dirty="0" err="1">
                <a:sym typeface="Symbol" pitchFamily="18" charset="2"/>
              </a:rPr>
              <a:t>cũng</a:t>
            </a:r>
            <a:r>
              <a:rPr lang="en-US" altLang="en-US" sz="2600" dirty="0">
                <a:sym typeface="Symbol" pitchFamily="18" charset="2"/>
              </a:rPr>
              <a:t> </a:t>
            </a:r>
            <a:r>
              <a:rPr lang="en-US" altLang="en-US" sz="2600" dirty="0" err="1">
                <a:sym typeface="Symbol" pitchFamily="18" charset="2"/>
              </a:rPr>
              <a:t>phải</a:t>
            </a:r>
            <a:r>
              <a:rPr lang="en-US" altLang="en-US" sz="2600" dirty="0">
                <a:sym typeface="Symbol" pitchFamily="18" charset="2"/>
              </a:rPr>
              <a:t> </a:t>
            </a:r>
            <a:r>
              <a:rPr lang="en-US" altLang="en-US" sz="2600" dirty="0" err="1">
                <a:sym typeface="Symbol" pitchFamily="18" charset="2"/>
              </a:rPr>
              <a:t>thay</a:t>
            </a:r>
            <a:r>
              <a:rPr lang="en-US" altLang="en-US" sz="2600" dirty="0">
                <a:sym typeface="Symbol" pitchFamily="18" charset="2"/>
              </a:rPr>
              <a:t> </a:t>
            </a:r>
            <a:r>
              <a:rPr lang="en-US" altLang="en-US" sz="2600" dirty="0" err="1">
                <a:sym typeface="Symbol" pitchFamily="18" charset="2"/>
              </a:rPr>
              <a:t>đổi</a:t>
            </a:r>
            <a:r>
              <a:rPr lang="en-US" altLang="en-US" sz="2600" dirty="0">
                <a:sym typeface="Symbol" pitchFamily="18" charset="2"/>
              </a:rPr>
              <a:t> </a:t>
            </a:r>
            <a:r>
              <a:rPr lang="en-US" altLang="en-US" sz="2600" dirty="0" err="1">
                <a:sym typeface="Symbol" pitchFamily="18" charset="2"/>
              </a:rPr>
              <a:t>và</a:t>
            </a:r>
            <a:r>
              <a:rPr lang="en-US" altLang="en-US" sz="2600" dirty="0">
                <a:sym typeface="Symbol" pitchFamily="18" charset="2"/>
              </a:rPr>
              <a:t> </a:t>
            </a:r>
            <a:r>
              <a:rPr lang="en-US" altLang="en-US" sz="2600" dirty="0" err="1">
                <a:sym typeface="Symbol" pitchFamily="18" charset="2"/>
              </a:rPr>
              <a:t>cập</a:t>
            </a:r>
            <a:r>
              <a:rPr lang="en-US" altLang="en-US" sz="2600" dirty="0">
                <a:sym typeface="Symbol" pitchFamily="18" charset="2"/>
              </a:rPr>
              <a:t> </a:t>
            </a:r>
            <a:r>
              <a:rPr lang="en-US" altLang="en-US" sz="2600" dirty="0" err="1">
                <a:sym typeface="Symbol" pitchFamily="18" charset="2"/>
              </a:rPr>
              <a:t>nhật</a:t>
            </a:r>
            <a:r>
              <a:rPr lang="en-US" altLang="en-US" sz="2600" dirty="0">
                <a:sym typeface="Symbol" pitchFamily="18" charset="2"/>
              </a:rPr>
              <a:t> </a:t>
            </a:r>
            <a:r>
              <a:rPr lang="en-US" altLang="en-US" sz="2600" dirty="0" err="1">
                <a:sym typeface="Symbol" pitchFamily="18" charset="2"/>
              </a:rPr>
              <a:t>theo</a:t>
            </a:r>
            <a:endParaRPr lang="en-US" altLang="en-US" sz="2600" dirty="0">
              <a:sym typeface="Symbol" pitchFamily="18" charset="2"/>
            </a:endParaRPr>
          </a:p>
        </p:txBody>
      </p:sp>
      <p:sp>
        <p:nvSpPr>
          <p:cNvPr id="2970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2970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2970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41843EAF-46F2-47FB-AD43-76D621D3CFD7}" type="slidenum">
              <a:rPr lang="en-US" altLang="en-US" sz="1200" smtClean="0"/>
              <a:pPr eaLnBrk="1" hangingPunct="1">
                <a:spcBef>
                  <a:spcPct val="0"/>
                </a:spcBef>
                <a:buClrTx/>
                <a:buSzTx/>
                <a:buFontTx/>
                <a:buNone/>
              </a:pPr>
              <a:t>30</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9699">
                                            <p:txEl>
                                              <p:pRg st="2" end="2"/>
                                            </p:txEl>
                                          </p:spTgt>
                                        </p:tgtEl>
                                        <p:attrNameLst>
                                          <p:attrName>style.visibility</p:attrName>
                                        </p:attrNameLst>
                                      </p:cBhvr>
                                      <p:to>
                                        <p:strVal val="visible"/>
                                      </p:to>
                                    </p:set>
                                    <p:animEffect transition="in" filter="barn(inVertical)">
                                      <p:cBhvr>
                                        <p:cTn id="7" dur="500"/>
                                        <p:tgtEl>
                                          <p:spTgt spid="2969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pPr marL="342900" indent="-342900"/>
            <a:r>
              <a:rPr lang="en-US" altLang="en-US" sz="4400" dirty="0"/>
              <a:t>1.1.4 </a:t>
            </a:r>
            <a:r>
              <a:rPr lang="en-US" altLang="en-US" sz="4400" dirty="0" err="1"/>
              <a:t>Khi</a:t>
            </a:r>
            <a:r>
              <a:rPr lang="en-US" altLang="en-US" sz="4400" dirty="0"/>
              <a:t> </a:t>
            </a:r>
            <a:r>
              <a:rPr lang="en-US" altLang="en-US" sz="4400" dirty="0" err="1"/>
              <a:t>nào</a:t>
            </a:r>
            <a:r>
              <a:rPr lang="en-US" altLang="en-US" sz="4400" dirty="0"/>
              <a:t> </a:t>
            </a:r>
            <a:r>
              <a:rPr lang="en-US" altLang="en-US" sz="4400" dirty="0" err="1"/>
              <a:t>cần</a:t>
            </a:r>
            <a:r>
              <a:rPr lang="en-US" altLang="en-US" sz="4400" dirty="0"/>
              <a:t> CS ATTT? (..)</a:t>
            </a:r>
          </a:p>
        </p:txBody>
      </p:sp>
      <p:sp>
        <p:nvSpPr>
          <p:cNvPr id="30723" name="Content Placeholder 2"/>
          <p:cNvSpPr>
            <a:spLocks noGrp="1"/>
          </p:cNvSpPr>
          <p:nvPr>
            <p:ph idx="1"/>
          </p:nvPr>
        </p:nvSpPr>
        <p:spPr/>
        <p:txBody>
          <a:bodyPr/>
          <a:lstStyle/>
          <a:p>
            <a:r>
              <a:rPr lang="en-US" altLang="en-US" sz="3200" dirty="0" err="1"/>
              <a:t>Cải</a:t>
            </a:r>
            <a:r>
              <a:rPr lang="en-US" altLang="en-US" sz="3200" dirty="0"/>
              <a:t> </a:t>
            </a:r>
            <a:r>
              <a:rPr lang="en-US" altLang="en-US" sz="3200" dirty="0" err="1"/>
              <a:t>tiến</a:t>
            </a:r>
            <a:r>
              <a:rPr lang="en-US" altLang="en-US" sz="3200" dirty="0"/>
              <a:t> </a:t>
            </a:r>
            <a:r>
              <a:rPr lang="en-US" altLang="en-US" sz="3200" dirty="0" err="1"/>
              <a:t>kĩ</a:t>
            </a:r>
            <a:r>
              <a:rPr lang="en-US" altLang="en-US" sz="3200" dirty="0"/>
              <a:t> </a:t>
            </a:r>
            <a:r>
              <a:rPr lang="en-US" altLang="en-US" sz="3200" dirty="0" err="1"/>
              <a:t>thuật</a:t>
            </a:r>
            <a:r>
              <a:rPr lang="en-US" altLang="en-US" sz="3200" dirty="0"/>
              <a:t> </a:t>
            </a:r>
            <a:r>
              <a:rPr lang="en-US" altLang="en-US" sz="3200" dirty="0" err="1"/>
              <a:t>của</a:t>
            </a:r>
            <a:r>
              <a:rPr lang="en-US" altLang="en-US" sz="3200" dirty="0"/>
              <a:t> </a:t>
            </a:r>
            <a:r>
              <a:rPr lang="en-US" altLang="en-US" sz="3200" dirty="0" err="1"/>
              <a:t>tổ</a:t>
            </a:r>
            <a:r>
              <a:rPr lang="en-US" altLang="en-US" sz="3200" dirty="0"/>
              <a:t> </a:t>
            </a:r>
            <a:r>
              <a:rPr lang="en-US" altLang="en-US" sz="3200" dirty="0" err="1"/>
              <a:t>chức</a:t>
            </a:r>
            <a:r>
              <a:rPr lang="en-US" altLang="en-US" sz="3200" dirty="0"/>
              <a:t> (</a:t>
            </a:r>
            <a:r>
              <a:rPr lang="en-US" altLang="en-US" dirty="0"/>
              <a:t>BPR)</a:t>
            </a:r>
          </a:p>
          <a:p>
            <a:pPr lvl="1"/>
            <a:r>
              <a:rPr lang="en-US" altLang="en-US" dirty="0" err="1"/>
              <a:t>Gồm</a:t>
            </a:r>
            <a:r>
              <a:rPr lang="en-US" altLang="en-US" dirty="0"/>
              <a:t> 4 </a:t>
            </a:r>
            <a:r>
              <a:rPr lang="en-US" altLang="en-US" dirty="0" err="1"/>
              <a:t>pha</a:t>
            </a:r>
            <a:r>
              <a:rPr lang="en-US" altLang="en-US" dirty="0"/>
              <a:t>:</a:t>
            </a:r>
          </a:p>
          <a:p>
            <a:pPr lvl="2"/>
            <a:r>
              <a:rPr lang="en-US" altLang="en-US" dirty="0" err="1"/>
              <a:t>Pha</a:t>
            </a:r>
            <a:r>
              <a:rPr lang="en-US" altLang="en-US" dirty="0"/>
              <a:t> 1: </a:t>
            </a:r>
            <a:r>
              <a:rPr lang="en-US" altLang="en-US" dirty="0" err="1"/>
              <a:t>Lập</a:t>
            </a:r>
            <a:r>
              <a:rPr lang="en-US" altLang="en-US" dirty="0"/>
              <a:t> </a:t>
            </a:r>
            <a:r>
              <a:rPr lang="en-US" altLang="en-US" dirty="0" err="1"/>
              <a:t>kế</a:t>
            </a:r>
            <a:r>
              <a:rPr lang="en-US" altLang="en-US" dirty="0"/>
              <a:t> </a:t>
            </a:r>
            <a:r>
              <a:rPr lang="en-US" altLang="en-US" dirty="0" err="1"/>
              <a:t>hoạch</a:t>
            </a:r>
            <a:r>
              <a:rPr lang="en-US" altLang="en-US" dirty="0"/>
              <a:t> </a:t>
            </a:r>
            <a:r>
              <a:rPr lang="en-US" altLang="en-US" dirty="0" err="1"/>
              <a:t>cho</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xử</a:t>
            </a:r>
            <a:r>
              <a:rPr lang="en-US" altLang="en-US" dirty="0"/>
              <a:t> </a:t>
            </a:r>
            <a:r>
              <a:rPr lang="en-US" altLang="en-US" dirty="0" err="1"/>
              <a:t>lí</a:t>
            </a:r>
            <a:endParaRPr lang="en-US" altLang="en-US" dirty="0"/>
          </a:p>
          <a:p>
            <a:pPr lvl="2"/>
            <a:r>
              <a:rPr lang="en-US" altLang="en-US" dirty="0" err="1"/>
              <a:t>Pha</a:t>
            </a:r>
            <a:r>
              <a:rPr lang="en-US" altLang="en-US" dirty="0"/>
              <a:t> 2: </a:t>
            </a:r>
            <a:r>
              <a:rPr lang="en-US" altLang="en-US" dirty="0" err="1"/>
              <a:t>Tạo</a:t>
            </a:r>
            <a:r>
              <a:rPr lang="en-US" altLang="en-US" dirty="0"/>
              <a:t> </a:t>
            </a:r>
            <a:r>
              <a:rPr lang="en-US" altLang="en-US" dirty="0" err="1"/>
              <a:t>ra</a:t>
            </a:r>
            <a:r>
              <a:rPr lang="en-US" altLang="en-US" dirty="0"/>
              <a:t> </a:t>
            </a:r>
            <a:r>
              <a:rPr lang="en-US" altLang="en-US" dirty="0" err="1"/>
              <a:t>và</a:t>
            </a:r>
            <a:r>
              <a:rPr lang="en-US" altLang="en-US" dirty="0"/>
              <a:t> </a:t>
            </a:r>
            <a:r>
              <a:rPr lang="en-US" altLang="en-US" dirty="0" err="1"/>
              <a:t>chỉnh</a:t>
            </a:r>
            <a:r>
              <a:rPr lang="en-US" altLang="en-US" dirty="0"/>
              <a:t> </a:t>
            </a:r>
            <a:r>
              <a:rPr lang="en-US" altLang="en-US" dirty="0" err="1"/>
              <a:t>sửa</a:t>
            </a:r>
            <a:r>
              <a:rPr lang="en-US" altLang="en-US" dirty="0"/>
              <a:t> </a:t>
            </a:r>
            <a:r>
              <a:rPr lang="en-US" altLang="en-US" dirty="0" err="1"/>
              <a:t>chuẩn</a:t>
            </a:r>
            <a:r>
              <a:rPr lang="en-US" altLang="en-US" dirty="0"/>
              <a:t> </a:t>
            </a:r>
            <a:r>
              <a:rPr lang="en-US" altLang="en-US" dirty="0" err="1"/>
              <a:t>của</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xử</a:t>
            </a:r>
            <a:r>
              <a:rPr lang="en-US" altLang="en-US" dirty="0"/>
              <a:t> </a:t>
            </a:r>
            <a:r>
              <a:rPr lang="en-US" altLang="en-US" dirty="0" err="1"/>
              <a:t>lí</a:t>
            </a:r>
            <a:endParaRPr lang="en-US" altLang="en-US" dirty="0"/>
          </a:p>
          <a:p>
            <a:pPr lvl="2"/>
            <a:r>
              <a:rPr lang="en-US" altLang="en-US" dirty="0" err="1"/>
              <a:t>Pha</a:t>
            </a:r>
            <a:r>
              <a:rPr lang="en-US" altLang="en-US" dirty="0"/>
              <a:t> 3: </a:t>
            </a:r>
            <a:r>
              <a:rPr lang="en-US" altLang="en-US" dirty="0" err="1"/>
              <a:t>Thực</a:t>
            </a:r>
            <a:r>
              <a:rPr lang="en-US" altLang="en-US" dirty="0"/>
              <a:t> </a:t>
            </a:r>
            <a:r>
              <a:rPr lang="en-US" altLang="en-US" dirty="0" err="1"/>
              <a:t>hiện</a:t>
            </a:r>
            <a:r>
              <a:rPr lang="en-US" altLang="en-US" dirty="0"/>
              <a:t> </a:t>
            </a:r>
            <a:r>
              <a:rPr lang="en-US" altLang="en-US" dirty="0" err="1"/>
              <a:t>nghiên</a:t>
            </a:r>
            <a:r>
              <a:rPr lang="en-US" altLang="en-US" dirty="0"/>
              <a:t> </a:t>
            </a:r>
            <a:r>
              <a:rPr lang="en-US" altLang="en-US" dirty="0" err="1"/>
              <a:t>cứu</a:t>
            </a:r>
            <a:r>
              <a:rPr lang="en-US" altLang="en-US" dirty="0"/>
              <a:t> </a:t>
            </a:r>
            <a:r>
              <a:rPr lang="en-US" altLang="en-US" dirty="0" err="1"/>
              <a:t>và</a:t>
            </a:r>
            <a:r>
              <a:rPr lang="en-US" altLang="en-US" dirty="0"/>
              <a:t> </a:t>
            </a:r>
            <a:r>
              <a:rPr lang="en-US" altLang="en-US" dirty="0" err="1"/>
              <a:t>cải</a:t>
            </a:r>
            <a:r>
              <a:rPr lang="en-US" altLang="en-US" dirty="0"/>
              <a:t> </a:t>
            </a:r>
            <a:r>
              <a:rPr lang="en-US" altLang="en-US" dirty="0" err="1"/>
              <a:t>tiến</a:t>
            </a:r>
            <a:r>
              <a:rPr lang="en-US" altLang="en-US" dirty="0"/>
              <a:t> </a:t>
            </a:r>
            <a:r>
              <a:rPr lang="en-US" altLang="en-US" dirty="0" err="1"/>
              <a:t>những</a:t>
            </a:r>
            <a:r>
              <a:rPr lang="en-US" altLang="en-US" dirty="0"/>
              <a:t> </a:t>
            </a:r>
            <a:r>
              <a:rPr lang="en-US" altLang="en-US" dirty="0" err="1"/>
              <a:t>gì</a:t>
            </a:r>
            <a:r>
              <a:rPr lang="en-US" altLang="en-US" dirty="0"/>
              <a:t> </a:t>
            </a:r>
            <a:r>
              <a:rPr lang="en-US" altLang="en-US" dirty="0" err="1"/>
              <a:t>đang</a:t>
            </a:r>
            <a:r>
              <a:rPr lang="en-US" altLang="en-US" dirty="0"/>
              <a:t> </a:t>
            </a:r>
            <a:r>
              <a:rPr lang="en-US" altLang="en-US" dirty="0" err="1"/>
              <a:t>có</a:t>
            </a:r>
            <a:endParaRPr lang="en-US" altLang="en-US" dirty="0"/>
          </a:p>
          <a:p>
            <a:pPr lvl="2"/>
            <a:r>
              <a:rPr lang="en-US" altLang="en-US" dirty="0" err="1"/>
              <a:t>Pha</a:t>
            </a:r>
            <a:r>
              <a:rPr lang="en-US" altLang="en-US" dirty="0"/>
              <a:t> 4: </a:t>
            </a:r>
            <a:r>
              <a:rPr lang="en-US" altLang="en-US" dirty="0" err="1"/>
              <a:t>Phát</a:t>
            </a:r>
            <a:r>
              <a:rPr lang="en-US" altLang="en-US" dirty="0"/>
              <a:t> </a:t>
            </a:r>
            <a:r>
              <a:rPr lang="en-US" altLang="en-US" dirty="0" err="1"/>
              <a:t>triển</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xử</a:t>
            </a:r>
            <a:r>
              <a:rPr lang="en-US" altLang="en-US" dirty="0"/>
              <a:t> </a:t>
            </a:r>
            <a:r>
              <a:rPr lang="en-US" altLang="en-US" dirty="0" err="1"/>
              <a:t>lí</a:t>
            </a:r>
            <a:r>
              <a:rPr lang="en-US" altLang="en-US" dirty="0"/>
              <a:t> </a:t>
            </a:r>
            <a:r>
              <a:rPr lang="en-US" altLang="en-US" dirty="0" err="1"/>
              <a:t>tương</a:t>
            </a:r>
            <a:r>
              <a:rPr lang="en-US" altLang="en-US" dirty="0"/>
              <a:t> </a:t>
            </a:r>
            <a:r>
              <a:rPr lang="en-US" altLang="en-US" dirty="0" err="1"/>
              <a:t>lai</a:t>
            </a:r>
            <a:endParaRPr lang="en-US" altLang="en-US" dirty="0"/>
          </a:p>
          <a:p>
            <a:pPr lvl="3"/>
            <a:r>
              <a:rPr lang="en-US" altLang="en-US" dirty="0" err="1"/>
              <a:t>Đưa</a:t>
            </a:r>
            <a:r>
              <a:rPr lang="en-US" altLang="en-US" dirty="0"/>
              <a:t> </a:t>
            </a:r>
            <a:r>
              <a:rPr lang="en-US" altLang="en-US" dirty="0" err="1"/>
              <a:t>ra</a:t>
            </a:r>
            <a:r>
              <a:rPr lang="en-US" altLang="en-US" dirty="0"/>
              <a:t> CS </a:t>
            </a:r>
            <a:r>
              <a:rPr lang="en-US" altLang="en-US" dirty="0" err="1"/>
              <a:t>hoặc</a:t>
            </a:r>
            <a:r>
              <a:rPr lang="en-US" altLang="en-US" dirty="0"/>
              <a:t> </a:t>
            </a:r>
            <a:r>
              <a:rPr lang="en-US" altLang="en-US" dirty="0" err="1"/>
              <a:t>cập</a:t>
            </a:r>
            <a:r>
              <a:rPr lang="en-US" altLang="en-US" dirty="0"/>
              <a:t> </a:t>
            </a:r>
            <a:r>
              <a:rPr lang="en-US" altLang="en-US" dirty="0" err="1"/>
              <a:t>nhật</a:t>
            </a:r>
            <a:r>
              <a:rPr lang="en-US" altLang="en-US" dirty="0"/>
              <a:t> CS </a:t>
            </a:r>
            <a:r>
              <a:rPr lang="en-US" altLang="en-US" dirty="0" err="1"/>
              <a:t>đang</a:t>
            </a:r>
            <a:r>
              <a:rPr lang="en-US" altLang="en-US" dirty="0"/>
              <a:t> </a:t>
            </a:r>
            <a:r>
              <a:rPr lang="en-US" altLang="en-US" dirty="0" err="1"/>
              <a:t>có</a:t>
            </a:r>
            <a:endParaRPr lang="en-US" altLang="en-US" dirty="0"/>
          </a:p>
        </p:txBody>
      </p:sp>
      <p:sp>
        <p:nvSpPr>
          <p:cNvPr id="3072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072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072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548981A4-B707-4AFC-B48A-51C9C49E0F21}" type="slidenum">
              <a:rPr lang="en-US" altLang="en-US" sz="1200" smtClean="0"/>
              <a:pPr eaLnBrk="1" hangingPunct="1">
                <a:spcBef>
                  <a:spcPct val="0"/>
                </a:spcBef>
                <a:buClrTx/>
                <a:buSzTx/>
                <a:buFontTx/>
                <a:buNone/>
              </a:pPr>
              <a:t>31</a:t>
            </a:fld>
            <a:endParaRPr lang="en-US" altLang="en-US" sz="1200"/>
          </a:p>
        </p:txBody>
      </p:sp>
      <p:pic>
        <p:nvPicPr>
          <p:cNvPr id="3072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4953000"/>
            <a:ext cx="6429375" cy="97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23">
                                            <p:txEl>
                                              <p:pRg st="1" end="1"/>
                                            </p:txEl>
                                          </p:spTgt>
                                        </p:tgtEl>
                                        <p:attrNameLst>
                                          <p:attrName>style.visibility</p:attrName>
                                        </p:attrNameLst>
                                      </p:cBhvr>
                                      <p:to>
                                        <p:strVal val="visible"/>
                                      </p:to>
                                    </p:set>
                                    <p:animEffect transition="in" filter="fade">
                                      <p:cBhvr>
                                        <p:cTn id="7" dur="500"/>
                                        <p:tgtEl>
                                          <p:spTgt spid="30723">
                                            <p:txEl>
                                              <p:pRg st="1" end="1"/>
                                            </p:txEl>
                                          </p:spTgt>
                                        </p:tgtEl>
                                      </p:cBhvr>
                                    </p:animEffect>
                                  </p:childTnLst>
                                </p:cTn>
                              </p:par>
                              <p:par>
                                <p:cTn id="8" presetID="42" presetClass="entr" presetSubtype="0" fill="hold" nodeType="withEffect">
                                  <p:stCondLst>
                                    <p:cond delay="0"/>
                                  </p:stCondLst>
                                  <p:childTnLst>
                                    <p:set>
                                      <p:cBhvr>
                                        <p:cTn id="9" dur="1" fill="hold">
                                          <p:stCondLst>
                                            <p:cond delay="0"/>
                                          </p:stCondLst>
                                        </p:cTn>
                                        <p:tgtEl>
                                          <p:spTgt spid="30727"/>
                                        </p:tgtEl>
                                        <p:attrNameLst>
                                          <p:attrName>style.visibility</p:attrName>
                                        </p:attrNameLst>
                                      </p:cBhvr>
                                      <p:to>
                                        <p:strVal val="visible"/>
                                      </p:to>
                                    </p:set>
                                    <p:animEffect transition="in" filter="fade">
                                      <p:cBhvr>
                                        <p:cTn id="10" dur="1000"/>
                                        <p:tgtEl>
                                          <p:spTgt spid="30727"/>
                                        </p:tgtEl>
                                      </p:cBhvr>
                                    </p:animEffect>
                                    <p:anim calcmode="lin" valueType="num">
                                      <p:cBhvr>
                                        <p:cTn id="11" dur="1000" fill="hold"/>
                                        <p:tgtEl>
                                          <p:spTgt spid="30727"/>
                                        </p:tgtEl>
                                        <p:attrNameLst>
                                          <p:attrName>ppt_x</p:attrName>
                                        </p:attrNameLst>
                                      </p:cBhvr>
                                      <p:tavLst>
                                        <p:tav tm="0">
                                          <p:val>
                                            <p:strVal val="#ppt_x"/>
                                          </p:val>
                                        </p:tav>
                                        <p:tav tm="100000">
                                          <p:val>
                                            <p:strVal val="#ppt_x"/>
                                          </p:val>
                                        </p:tav>
                                      </p:tavLst>
                                    </p:anim>
                                    <p:anim calcmode="lin" valueType="num">
                                      <p:cBhvr>
                                        <p:cTn id="12" dur="1000" fill="hold"/>
                                        <p:tgtEl>
                                          <p:spTgt spid="30727"/>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0723">
                                            <p:txEl>
                                              <p:pRg st="2" end="2"/>
                                            </p:txEl>
                                          </p:spTgt>
                                        </p:tgtEl>
                                        <p:attrNameLst>
                                          <p:attrName>style.visibility</p:attrName>
                                        </p:attrNameLst>
                                      </p:cBhvr>
                                      <p:to>
                                        <p:strVal val="visible"/>
                                      </p:to>
                                    </p:set>
                                    <p:animEffect transition="in" filter="wipe(down)">
                                      <p:cBhvr>
                                        <p:cTn id="17" dur="500"/>
                                        <p:tgtEl>
                                          <p:spTgt spid="3072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0723">
                                            <p:txEl>
                                              <p:pRg st="3" end="3"/>
                                            </p:txEl>
                                          </p:spTgt>
                                        </p:tgtEl>
                                        <p:attrNameLst>
                                          <p:attrName>style.visibility</p:attrName>
                                        </p:attrNameLst>
                                      </p:cBhvr>
                                      <p:to>
                                        <p:strVal val="visible"/>
                                      </p:to>
                                    </p:set>
                                    <p:animEffect transition="in" filter="wipe(down)">
                                      <p:cBhvr>
                                        <p:cTn id="22" dur="500"/>
                                        <p:tgtEl>
                                          <p:spTgt spid="3072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0723">
                                            <p:txEl>
                                              <p:pRg st="4" end="4"/>
                                            </p:txEl>
                                          </p:spTgt>
                                        </p:tgtEl>
                                        <p:attrNameLst>
                                          <p:attrName>style.visibility</p:attrName>
                                        </p:attrNameLst>
                                      </p:cBhvr>
                                      <p:to>
                                        <p:strVal val="visible"/>
                                      </p:to>
                                    </p:set>
                                    <p:animEffect transition="in" filter="wipe(down)">
                                      <p:cBhvr>
                                        <p:cTn id="27" dur="500"/>
                                        <p:tgtEl>
                                          <p:spTgt spid="3072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0723">
                                            <p:txEl>
                                              <p:pRg st="5" end="5"/>
                                            </p:txEl>
                                          </p:spTgt>
                                        </p:tgtEl>
                                        <p:attrNameLst>
                                          <p:attrName>style.visibility</p:attrName>
                                        </p:attrNameLst>
                                      </p:cBhvr>
                                      <p:to>
                                        <p:strVal val="visible"/>
                                      </p:to>
                                    </p:set>
                                    <p:animEffect transition="in" filter="wipe(down)">
                                      <p:cBhvr>
                                        <p:cTn id="32" dur="500"/>
                                        <p:tgtEl>
                                          <p:spTgt spid="3072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0723">
                                            <p:txEl>
                                              <p:pRg st="6" end="6"/>
                                            </p:txEl>
                                          </p:spTgt>
                                        </p:tgtEl>
                                        <p:attrNameLst>
                                          <p:attrName>style.visibility</p:attrName>
                                        </p:attrNameLst>
                                      </p:cBhvr>
                                      <p:to>
                                        <p:strVal val="visible"/>
                                      </p:to>
                                    </p:set>
                                    <p:animEffect transition="in" filter="wipe(down)">
                                      <p:cBhvr>
                                        <p:cTn id="37" dur="500"/>
                                        <p:tgtEl>
                                          <p:spTgt spid="3072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pPr marL="342900" indent="-342900"/>
            <a:r>
              <a:rPr lang="en-US" altLang="en-US" sz="4400" dirty="0"/>
              <a:t>1.1.4 </a:t>
            </a:r>
            <a:r>
              <a:rPr lang="en-US" altLang="en-US" sz="4400" dirty="0" err="1"/>
              <a:t>Khi</a:t>
            </a:r>
            <a:r>
              <a:rPr lang="en-US" altLang="en-US" sz="4400" dirty="0"/>
              <a:t> </a:t>
            </a:r>
            <a:r>
              <a:rPr lang="en-US" altLang="en-US" sz="4400" dirty="0" err="1"/>
              <a:t>nào</a:t>
            </a:r>
            <a:r>
              <a:rPr lang="en-US" altLang="en-US" sz="4400" dirty="0"/>
              <a:t> </a:t>
            </a:r>
            <a:r>
              <a:rPr lang="en-US" altLang="en-US" sz="4400" dirty="0" err="1"/>
              <a:t>cần</a:t>
            </a:r>
            <a:r>
              <a:rPr lang="en-US" altLang="en-US" sz="4400" dirty="0"/>
              <a:t> CS ATTT? (..)</a:t>
            </a:r>
          </a:p>
        </p:txBody>
      </p:sp>
      <p:sp>
        <p:nvSpPr>
          <p:cNvPr id="31747" name="Content Placeholder 2"/>
          <p:cNvSpPr>
            <a:spLocks noGrp="1"/>
          </p:cNvSpPr>
          <p:nvPr>
            <p:ph idx="1"/>
          </p:nvPr>
        </p:nvSpPr>
        <p:spPr/>
        <p:txBody>
          <a:bodyPr/>
          <a:lstStyle/>
          <a:p>
            <a:r>
              <a:rPr lang="en-US" altLang="en-US" sz="3200" dirty="0" err="1"/>
              <a:t>Cải</a:t>
            </a:r>
            <a:r>
              <a:rPr lang="en-US" altLang="en-US" sz="3200" dirty="0"/>
              <a:t> </a:t>
            </a:r>
            <a:r>
              <a:rPr lang="en-US" altLang="en-US" sz="3200" dirty="0" err="1"/>
              <a:t>tiến</a:t>
            </a:r>
            <a:r>
              <a:rPr lang="en-US" altLang="en-US" sz="3200" dirty="0"/>
              <a:t> </a:t>
            </a:r>
            <a:r>
              <a:rPr lang="en-US" altLang="en-US" sz="3200" dirty="0" err="1"/>
              <a:t>liên</a:t>
            </a:r>
            <a:r>
              <a:rPr lang="en-US" altLang="en-US" sz="3200" dirty="0"/>
              <a:t> </a:t>
            </a:r>
            <a:r>
              <a:rPr lang="en-US" altLang="en-US" sz="3200" dirty="0" err="1"/>
              <a:t>tục</a:t>
            </a:r>
            <a:endParaRPr lang="en-US" altLang="en-US" dirty="0"/>
          </a:p>
          <a:p>
            <a:pPr lvl="1"/>
            <a:r>
              <a:rPr lang="en-US" altLang="en-US" sz="2800" dirty="0" err="1"/>
              <a:t>Là</a:t>
            </a:r>
            <a:r>
              <a:rPr lang="en-US" altLang="en-US" sz="2800" dirty="0"/>
              <a:t> </a:t>
            </a:r>
            <a:r>
              <a:rPr lang="en-US" altLang="en-US" sz="2800" dirty="0" err="1"/>
              <a:t>việc</a:t>
            </a:r>
            <a:r>
              <a:rPr lang="en-US" altLang="en-US" sz="2800" dirty="0"/>
              <a:t> </a:t>
            </a:r>
            <a:r>
              <a:rPr lang="en-US" altLang="en-US" sz="2800" dirty="0" err="1"/>
              <a:t>tìm</a:t>
            </a:r>
            <a:r>
              <a:rPr lang="en-US" altLang="en-US" sz="2800" dirty="0"/>
              <a:t> </a:t>
            </a:r>
            <a:r>
              <a:rPr lang="en-US" altLang="en-US" sz="2800" dirty="0" err="1"/>
              <a:t>ra</a:t>
            </a:r>
            <a:r>
              <a:rPr lang="en-US" altLang="en-US" sz="2800" dirty="0"/>
              <a:t> </a:t>
            </a:r>
            <a:r>
              <a:rPr lang="en-US" altLang="en-US" sz="2800" dirty="0" err="1"/>
              <a:t>cách</a:t>
            </a:r>
            <a:r>
              <a:rPr lang="en-US" altLang="en-US" sz="2800" dirty="0"/>
              <a:t> </a:t>
            </a:r>
            <a:r>
              <a:rPr lang="en-US" altLang="en-US" sz="2800" dirty="0" err="1"/>
              <a:t>tốt</a:t>
            </a:r>
            <a:r>
              <a:rPr lang="en-US" altLang="en-US" sz="2800" dirty="0"/>
              <a:t> </a:t>
            </a:r>
            <a:r>
              <a:rPr lang="en-US" altLang="en-US" sz="2800" dirty="0" err="1"/>
              <a:t>hơn</a:t>
            </a:r>
            <a:endParaRPr lang="en-US" altLang="en-US" sz="2800" dirty="0"/>
          </a:p>
          <a:p>
            <a:pPr lvl="1"/>
            <a:r>
              <a:rPr lang="en-US" altLang="en-US" sz="2800" dirty="0" err="1"/>
              <a:t>Hoặc</a:t>
            </a:r>
            <a:r>
              <a:rPr lang="en-US" altLang="en-US" sz="2800" dirty="0"/>
              <a:t> </a:t>
            </a:r>
            <a:r>
              <a:rPr lang="en-US" altLang="en-US" sz="2800" dirty="0" err="1"/>
              <a:t>là</a:t>
            </a:r>
            <a:r>
              <a:rPr lang="en-US" altLang="en-US" sz="2800" dirty="0"/>
              <a:t> </a:t>
            </a:r>
            <a:r>
              <a:rPr lang="en-US" altLang="en-US" sz="2800" dirty="0" err="1"/>
              <a:t>việc</a:t>
            </a:r>
            <a:r>
              <a:rPr lang="en-US" altLang="en-US" sz="2800" dirty="0"/>
              <a:t> </a:t>
            </a:r>
            <a:r>
              <a:rPr lang="en-US" altLang="en-US" sz="2800" dirty="0" err="1"/>
              <a:t>rút</a:t>
            </a:r>
            <a:r>
              <a:rPr lang="en-US" altLang="en-US" sz="2800" dirty="0"/>
              <a:t> </a:t>
            </a:r>
            <a:r>
              <a:rPr lang="en-US" altLang="en-US" sz="2800" dirty="0" err="1"/>
              <a:t>ra</a:t>
            </a:r>
            <a:r>
              <a:rPr lang="en-US" altLang="en-US" sz="2800" dirty="0"/>
              <a:t> </a:t>
            </a:r>
            <a:r>
              <a:rPr lang="en-US" altLang="en-US" sz="2800" dirty="0" err="1"/>
              <a:t>bài</a:t>
            </a:r>
            <a:r>
              <a:rPr lang="en-US" altLang="en-US" sz="2800" dirty="0"/>
              <a:t> </a:t>
            </a:r>
            <a:r>
              <a:rPr lang="en-US" altLang="en-US" sz="2800" dirty="0" err="1"/>
              <a:t>học</a:t>
            </a:r>
            <a:r>
              <a:rPr lang="en-US" altLang="en-US" sz="2800" dirty="0"/>
              <a:t> </a:t>
            </a:r>
            <a:r>
              <a:rPr lang="en-US" altLang="en-US" sz="2800" dirty="0" err="1"/>
              <a:t>kinh</a:t>
            </a:r>
            <a:r>
              <a:rPr lang="en-US" altLang="en-US" sz="2800" dirty="0"/>
              <a:t> </a:t>
            </a:r>
            <a:r>
              <a:rPr lang="en-US" altLang="en-US" sz="2800" dirty="0" err="1"/>
              <a:t>nghiệm</a:t>
            </a:r>
            <a:endParaRPr lang="en-US" altLang="en-US" sz="2800" dirty="0"/>
          </a:p>
          <a:p>
            <a:pPr lvl="1"/>
            <a:r>
              <a:rPr lang="en-US" altLang="en-US" sz="2800" dirty="0">
                <a:sym typeface="Symbol" pitchFamily="18" charset="2"/>
              </a:rPr>
              <a:t> </a:t>
            </a:r>
            <a:r>
              <a:rPr lang="en-US" altLang="en-US" sz="2800" dirty="0" err="1"/>
              <a:t>Đôi</a:t>
            </a:r>
            <a:r>
              <a:rPr lang="en-US" altLang="en-US" sz="2800" dirty="0"/>
              <a:t> </a:t>
            </a:r>
            <a:r>
              <a:rPr lang="en-US" altLang="en-US" sz="2800" dirty="0" err="1"/>
              <a:t>khi</a:t>
            </a:r>
            <a:r>
              <a:rPr lang="en-US" altLang="en-US" sz="2800" dirty="0"/>
              <a:t> </a:t>
            </a:r>
            <a:r>
              <a:rPr lang="en-US" altLang="en-US" sz="2800" dirty="0" err="1"/>
              <a:t>sự</a:t>
            </a:r>
            <a:r>
              <a:rPr lang="en-US" altLang="en-US" sz="2800" dirty="0"/>
              <a:t> </a:t>
            </a:r>
            <a:r>
              <a:rPr lang="en-US" altLang="en-US" sz="2800" dirty="0" err="1"/>
              <a:t>cải</a:t>
            </a:r>
            <a:r>
              <a:rPr lang="en-US" altLang="en-US" sz="2800" dirty="0"/>
              <a:t> </a:t>
            </a:r>
            <a:r>
              <a:rPr lang="en-US" altLang="en-US" sz="2800" dirty="0" err="1"/>
              <a:t>tiến</a:t>
            </a:r>
            <a:r>
              <a:rPr lang="en-US" altLang="en-US" sz="2800" dirty="0"/>
              <a:t> </a:t>
            </a:r>
            <a:r>
              <a:rPr lang="en-US" altLang="en-US" sz="2800" dirty="0" err="1"/>
              <a:t>sẽ</a:t>
            </a:r>
            <a:r>
              <a:rPr lang="en-US" altLang="en-US" sz="2800" dirty="0"/>
              <a:t> </a:t>
            </a:r>
            <a:r>
              <a:rPr lang="en-US" altLang="en-US" sz="2800" dirty="0" err="1"/>
              <a:t>đồng</a:t>
            </a:r>
            <a:r>
              <a:rPr lang="en-US" altLang="en-US" sz="2800" dirty="0"/>
              <a:t> </a:t>
            </a:r>
            <a:r>
              <a:rPr lang="en-US" altLang="en-US" sz="2800" dirty="0" err="1"/>
              <a:t>nghĩa</a:t>
            </a:r>
            <a:r>
              <a:rPr lang="en-US" altLang="en-US" sz="2800" dirty="0"/>
              <a:t> </a:t>
            </a:r>
            <a:r>
              <a:rPr lang="en-US" altLang="en-US" sz="2800" dirty="0" err="1"/>
              <a:t>với</a:t>
            </a:r>
            <a:r>
              <a:rPr lang="en-US" altLang="en-US" sz="2800" dirty="0"/>
              <a:t> </a:t>
            </a:r>
            <a:r>
              <a:rPr lang="en-US" altLang="en-US" sz="2800" dirty="0" err="1"/>
              <a:t>việc</a:t>
            </a:r>
            <a:r>
              <a:rPr lang="en-US" altLang="en-US" sz="2800" dirty="0"/>
              <a:t> </a:t>
            </a:r>
            <a:r>
              <a:rPr lang="en-US" altLang="en-US" sz="2800" dirty="0" err="1"/>
              <a:t>thay</a:t>
            </a:r>
            <a:r>
              <a:rPr lang="en-US" altLang="en-US" sz="2800" dirty="0"/>
              <a:t> </a:t>
            </a:r>
            <a:r>
              <a:rPr lang="en-US" altLang="en-US" sz="2800" dirty="0" err="1"/>
              <a:t>đổi</a:t>
            </a:r>
            <a:r>
              <a:rPr lang="en-US" altLang="en-US" sz="2800" dirty="0"/>
              <a:t> CS</a:t>
            </a:r>
          </a:p>
        </p:txBody>
      </p:sp>
      <p:sp>
        <p:nvSpPr>
          <p:cNvPr id="3174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174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175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9AA7F357-1965-44A4-A143-C748337D6434}" type="slidenum">
              <a:rPr lang="en-US" altLang="en-US" sz="1200" smtClean="0"/>
              <a:pPr eaLnBrk="1" hangingPunct="1">
                <a:spcBef>
                  <a:spcPct val="0"/>
                </a:spcBef>
                <a:buClrTx/>
                <a:buSzTx/>
                <a:buFontTx/>
                <a:buNone/>
              </a:pPr>
              <a:t>32</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animEffect transition="in" filter="fade">
                                      <p:cBhvr>
                                        <p:cTn id="7" dur="500"/>
                                        <p:tgtEl>
                                          <p:spTgt spid="317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747">
                                            <p:txEl>
                                              <p:pRg st="1" end="1"/>
                                            </p:txEl>
                                          </p:spTgt>
                                        </p:tgtEl>
                                        <p:attrNameLst>
                                          <p:attrName>style.visibility</p:attrName>
                                        </p:attrNameLst>
                                      </p:cBhvr>
                                      <p:to>
                                        <p:strVal val="visible"/>
                                      </p:to>
                                    </p:set>
                                    <p:animEffect transition="in" filter="fade">
                                      <p:cBhvr>
                                        <p:cTn id="12" dur="500"/>
                                        <p:tgtEl>
                                          <p:spTgt spid="31747">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1747">
                                            <p:txEl>
                                              <p:pRg st="2" end="2"/>
                                            </p:txEl>
                                          </p:spTgt>
                                        </p:tgtEl>
                                        <p:attrNameLst>
                                          <p:attrName>style.visibility</p:attrName>
                                        </p:attrNameLst>
                                      </p:cBhvr>
                                      <p:to>
                                        <p:strVal val="visible"/>
                                      </p:to>
                                    </p:set>
                                    <p:animEffect transition="in" filter="fade">
                                      <p:cBhvr>
                                        <p:cTn id="15" dur="500"/>
                                        <p:tgtEl>
                                          <p:spTgt spid="31747">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1747">
                                            <p:txEl>
                                              <p:pRg st="3" end="3"/>
                                            </p:txEl>
                                          </p:spTgt>
                                        </p:tgtEl>
                                        <p:attrNameLst>
                                          <p:attrName>style.visibility</p:attrName>
                                        </p:attrNameLst>
                                      </p:cBhvr>
                                      <p:to>
                                        <p:strVal val="visible"/>
                                      </p:to>
                                    </p:set>
                                    <p:animEffect transition="in" filter="fade">
                                      <p:cBhvr>
                                        <p:cTn id="20" dur="500"/>
                                        <p:tgtEl>
                                          <p:spTgt spid="3174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pPr marL="342900" indent="-342900"/>
            <a:r>
              <a:rPr lang="en-US" altLang="en-US" sz="4400" dirty="0"/>
              <a:t>1.1.4 </a:t>
            </a:r>
            <a:r>
              <a:rPr lang="en-US" altLang="en-US" sz="4400" dirty="0" err="1"/>
              <a:t>Khi</a:t>
            </a:r>
            <a:r>
              <a:rPr lang="en-US" altLang="en-US" sz="4400" dirty="0"/>
              <a:t> </a:t>
            </a:r>
            <a:r>
              <a:rPr lang="en-US" altLang="en-US" sz="4400" dirty="0" err="1"/>
              <a:t>nào</a:t>
            </a:r>
            <a:r>
              <a:rPr lang="en-US" altLang="en-US" sz="4400" dirty="0"/>
              <a:t> </a:t>
            </a:r>
            <a:r>
              <a:rPr lang="en-US" altLang="en-US" sz="4400" dirty="0" err="1"/>
              <a:t>cần</a:t>
            </a:r>
            <a:r>
              <a:rPr lang="en-US" altLang="en-US" sz="4400" dirty="0"/>
              <a:t> CS ATTT? (..)</a:t>
            </a:r>
          </a:p>
        </p:txBody>
      </p:sp>
      <p:sp>
        <p:nvSpPr>
          <p:cNvPr id="32771" name="Content Placeholder 2"/>
          <p:cNvSpPr>
            <a:spLocks noGrp="1"/>
          </p:cNvSpPr>
          <p:nvPr>
            <p:ph idx="1"/>
          </p:nvPr>
        </p:nvSpPr>
        <p:spPr/>
        <p:txBody>
          <a:bodyPr/>
          <a:lstStyle/>
          <a:p>
            <a:r>
              <a:rPr lang="en-US" altLang="en-US" sz="3200" dirty="0" err="1"/>
              <a:t>Vấn</a:t>
            </a:r>
            <a:r>
              <a:rPr lang="en-US" altLang="en-US" sz="3200" dirty="0"/>
              <a:t> </a:t>
            </a:r>
            <a:r>
              <a:rPr lang="en-US" altLang="en-US" sz="3200" dirty="0" err="1"/>
              <a:t>đề</a:t>
            </a:r>
            <a:r>
              <a:rPr lang="en-US" altLang="en-US" sz="3200" dirty="0"/>
              <a:t> </a:t>
            </a:r>
            <a:r>
              <a:rPr lang="en-US" altLang="en-US" sz="3200" dirty="0" err="1"/>
              <a:t>liên</a:t>
            </a:r>
            <a:r>
              <a:rPr lang="en-US" altLang="en-US" sz="3200" dirty="0"/>
              <a:t> </a:t>
            </a:r>
            <a:r>
              <a:rPr lang="en-US" altLang="en-US" sz="3200" dirty="0" err="1"/>
              <a:t>quan</a:t>
            </a:r>
            <a:endParaRPr lang="en-US" altLang="en-US" dirty="0"/>
          </a:p>
          <a:p>
            <a:pPr lvl="1"/>
            <a:r>
              <a:rPr lang="en-US" altLang="en-US" sz="2800" dirty="0" err="1"/>
              <a:t>Một</a:t>
            </a:r>
            <a:r>
              <a:rPr lang="en-US" altLang="en-US" sz="2800" dirty="0"/>
              <a:t> </a:t>
            </a:r>
            <a:r>
              <a:rPr lang="en-US" altLang="en-US" sz="2800" dirty="0" err="1"/>
              <a:t>khung</a:t>
            </a:r>
            <a:r>
              <a:rPr lang="en-US" altLang="en-US" sz="2800" dirty="0"/>
              <a:t> CS </a:t>
            </a:r>
            <a:r>
              <a:rPr lang="en-US" altLang="en-US" sz="2800" dirty="0" err="1"/>
              <a:t>chặt</a:t>
            </a:r>
            <a:r>
              <a:rPr lang="en-US" altLang="en-US" sz="2800" dirty="0"/>
              <a:t> </a:t>
            </a:r>
            <a:r>
              <a:rPr lang="en-US" altLang="en-US" sz="2800" dirty="0" err="1"/>
              <a:t>chẽ</a:t>
            </a:r>
            <a:r>
              <a:rPr lang="en-US" altLang="en-US" sz="2800" dirty="0"/>
              <a:t> </a:t>
            </a:r>
            <a:r>
              <a:rPr lang="en-US" altLang="en-US" sz="2800" dirty="0" err="1"/>
              <a:t>vẫn</a:t>
            </a:r>
            <a:r>
              <a:rPr lang="en-US" altLang="en-US" sz="2800" dirty="0"/>
              <a:t> </a:t>
            </a:r>
            <a:r>
              <a:rPr lang="en-US" altLang="en-US" sz="2800" dirty="0" err="1"/>
              <a:t>có</a:t>
            </a:r>
            <a:r>
              <a:rPr lang="en-US" altLang="en-US" sz="2800" dirty="0"/>
              <a:t> </a:t>
            </a:r>
            <a:r>
              <a:rPr lang="en-US" altLang="en-US" sz="2800" dirty="0" err="1"/>
              <a:t>thể</a:t>
            </a:r>
            <a:r>
              <a:rPr lang="en-US" altLang="en-US" sz="2800" dirty="0"/>
              <a:t> </a:t>
            </a:r>
            <a:r>
              <a:rPr lang="en-US" altLang="en-US" sz="2800" dirty="0" err="1"/>
              <a:t>có</a:t>
            </a:r>
            <a:r>
              <a:rPr lang="en-US" altLang="en-US" sz="2800" dirty="0"/>
              <a:t> </a:t>
            </a:r>
            <a:r>
              <a:rPr lang="en-US" altLang="en-US" sz="2800" dirty="0" err="1"/>
              <a:t>những</a:t>
            </a:r>
            <a:r>
              <a:rPr lang="en-US" altLang="en-US" sz="2800" dirty="0"/>
              <a:t> </a:t>
            </a:r>
            <a:r>
              <a:rPr lang="en-US" altLang="en-US" sz="2800" dirty="0" err="1"/>
              <a:t>vấn</a:t>
            </a:r>
            <a:r>
              <a:rPr lang="en-US" altLang="en-US" sz="2800" dirty="0"/>
              <a:t> </a:t>
            </a:r>
            <a:r>
              <a:rPr lang="en-US" altLang="en-US" sz="2800" dirty="0" err="1"/>
              <a:t>đề</a:t>
            </a:r>
            <a:r>
              <a:rPr lang="en-US" altLang="en-US" sz="2800" dirty="0"/>
              <a:t> </a:t>
            </a:r>
            <a:r>
              <a:rPr lang="en-US" altLang="en-US" sz="2800" dirty="0" err="1"/>
              <a:t>nào</a:t>
            </a:r>
            <a:r>
              <a:rPr lang="en-US" altLang="en-US" sz="2800" dirty="0"/>
              <a:t> </a:t>
            </a:r>
            <a:r>
              <a:rPr lang="en-US" altLang="en-US" sz="2800" dirty="0" err="1"/>
              <a:t>đó</a:t>
            </a:r>
            <a:r>
              <a:rPr lang="en-US" altLang="en-US" sz="2800" dirty="0"/>
              <a:t> </a:t>
            </a:r>
            <a:r>
              <a:rPr lang="en-US" altLang="en-US" sz="2800" dirty="0" err="1"/>
              <a:t>xảy</a:t>
            </a:r>
            <a:r>
              <a:rPr lang="en-US" altLang="en-US" sz="2800" dirty="0"/>
              <a:t> </a:t>
            </a:r>
            <a:r>
              <a:rPr lang="en-US" altLang="en-US" sz="2800" dirty="0" err="1"/>
              <a:t>ra</a:t>
            </a:r>
            <a:endParaRPr lang="en-US" altLang="en-US" sz="2800" dirty="0"/>
          </a:p>
          <a:p>
            <a:pPr lvl="2"/>
            <a:r>
              <a:rPr lang="en-US" altLang="en-US" sz="2600" dirty="0" err="1"/>
              <a:t>Chưa</a:t>
            </a:r>
            <a:r>
              <a:rPr lang="en-US" altLang="en-US" sz="2600" dirty="0"/>
              <a:t> </a:t>
            </a:r>
            <a:r>
              <a:rPr lang="en-US" altLang="en-US" sz="2600" dirty="0" err="1"/>
              <a:t>có</a:t>
            </a:r>
            <a:r>
              <a:rPr lang="en-US" altLang="en-US" sz="2600" dirty="0"/>
              <a:t> CS </a:t>
            </a:r>
            <a:r>
              <a:rPr lang="en-US" altLang="en-US" sz="2600" dirty="0" err="1"/>
              <a:t>kiểm</a:t>
            </a:r>
            <a:r>
              <a:rPr lang="en-US" altLang="en-US" sz="2600" dirty="0"/>
              <a:t> </a:t>
            </a:r>
            <a:r>
              <a:rPr lang="en-US" altLang="en-US" sz="2600" dirty="0" err="1"/>
              <a:t>soát</a:t>
            </a:r>
            <a:r>
              <a:rPr lang="en-US" altLang="en-US" sz="2600" dirty="0"/>
              <a:t> </a:t>
            </a:r>
            <a:r>
              <a:rPr lang="en-US" altLang="en-US" sz="2600" dirty="0" err="1"/>
              <a:t>sự</a:t>
            </a:r>
            <a:r>
              <a:rPr lang="en-US" altLang="en-US" sz="2600" dirty="0"/>
              <a:t> </a:t>
            </a:r>
            <a:r>
              <a:rPr lang="en-US" altLang="en-US" sz="2600" dirty="0" err="1"/>
              <a:t>cố</a:t>
            </a:r>
            <a:endParaRPr lang="en-US" altLang="en-US" sz="2600" dirty="0"/>
          </a:p>
          <a:p>
            <a:pPr lvl="3"/>
            <a:r>
              <a:rPr lang="en-US" altLang="en-US" sz="2400" dirty="0">
                <a:sym typeface="Symbol" pitchFamily="18" charset="2"/>
              </a:rPr>
              <a:t> </a:t>
            </a:r>
            <a:r>
              <a:rPr lang="en-US" altLang="en-US" sz="2400" dirty="0" err="1">
                <a:sym typeface="Symbol" pitchFamily="18" charset="2"/>
              </a:rPr>
              <a:t>Phân</a:t>
            </a:r>
            <a:r>
              <a:rPr lang="en-US" altLang="en-US" sz="2400" dirty="0">
                <a:sym typeface="Symbol" pitchFamily="18" charset="2"/>
              </a:rPr>
              <a:t> </a:t>
            </a:r>
            <a:r>
              <a:rPr lang="en-US" altLang="en-US" sz="2400" dirty="0" err="1">
                <a:sym typeface="Symbol" pitchFamily="18" charset="2"/>
              </a:rPr>
              <a:t>tích</a:t>
            </a:r>
            <a:r>
              <a:rPr lang="en-US" altLang="en-US" sz="2400" dirty="0">
                <a:sym typeface="Symbol" pitchFamily="18" charset="2"/>
              </a:rPr>
              <a:t> </a:t>
            </a:r>
            <a:r>
              <a:rPr lang="en-US" altLang="en-US" sz="2400" dirty="0" err="1">
                <a:sym typeface="Symbol" pitchFamily="18" charset="2"/>
              </a:rPr>
              <a:t>và</a:t>
            </a:r>
            <a:r>
              <a:rPr lang="en-US" altLang="en-US" sz="2400" dirty="0">
                <a:sym typeface="Symbol" pitchFamily="18" charset="2"/>
              </a:rPr>
              <a:t> </a:t>
            </a:r>
            <a:r>
              <a:rPr lang="en-US" altLang="en-US" sz="2400" dirty="0" err="1">
                <a:sym typeface="Symbol" pitchFamily="18" charset="2"/>
              </a:rPr>
              <a:t>phác</a:t>
            </a:r>
            <a:r>
              <a:rPr lang="en-US" altLang="en-US" sz="2400" dirty="0">
                <a:sym typeface="Symbol" pitchFamily="18" charset="2"/>
              </a:rPr>
              <a:t> </a:t>
            </a:r>
            <a:r>
              <a:rPr lang="en-US" altLang="en-US" sz="2400" dirty="0" err="1">
                <a:sym typeface="Symbol" pitchFamily="18" charset="2"/>
              </a:rPr>
              <a:t>thảo</a:t>
            </a:r>
            <a:r>
              <a:rPr lang="en-US" altLang="en-US" sz="2400" dirty="0">
                <a:sym typeface="Symbol" pitchFamily="18" charset="2"/>
              </a:rPr>
              <a:t> </a:t>
            </a:r>
            <a:r>
              <a:rPr lang="en-US" altLang="en-US" sz="2400" dirty="0" err="1">
                <a:sym typeface="Symbol" pitchFamily="18" charset="2"/>
              </a:rPr>
              <a:t>khuyến</a:t>
            </a:r>
            <a:r>
              <a:rPr lang="en-US" altLang="en-US" sz="2400" dirty="0">
                <a:sym typeface="Symbol" pitchFamily="18" charset="2"/>
              </a:rPr>
              <a:t> </a:t>
            </a:r>
            <a:r>
              <a:rPr lang="en-US" altLang="en-US" sz="2400" dirty="0" err="1">
                <a:sym typeface="Symbol" pitchFamily="18" charset="2"/>
              </a:rPr>
              <a:t>nghị</a:t>
            </a:r>
            <a:endParaRPr lang="en-US" altLang="en-US" sz="2400" dirty="0"/>
          </a:p>
          <a:p>
            <a:pPr lvl="2"/>
            <a:r>
              <a:rPr lang="en-US" altLang="en-US" sz="2600" dirty="0" err="1"/>
              <a:t>Sự</a:t>
            </a:r>
            <a:r>
              <a:rPr lang="en-US" altLang="en-US" sz="2600" dirty="0"/>
              <a:t> </a:t>
            </a:r>
            <a:r>
              <a:rPr lang="en-US" altLang="en-US" sz="2600" dirty="0" err="1"/>
              <a:t>cố</a:t>
            </a:r>
            <a:r>
              <a:rPr lang="en-US" altLang="en-US" sz="2600" dirty="0"/>
              <a:t> </a:t>
            </a:r>
            <a:r>
              <a:rPr lang="en-US" altLang="en-US" sz="2600" dirty="0" err="1"/>
              <a:t>xảy</a:t>
            </a:r>
            <a:r>
              <a:rPr lang="en-US" altLang="en-US" sz="2600" dirty="0"/>
              <a:t> </a:t>
            </a:r>
            <a:r>
              <a:rPr lang="en-US" altLang="en-US" sz="2600" dirty="0" err="1"/>
              <a:t>ra</a:t>
            </a:r>
            <a:r>
              <a:rPr lang="en-US" altLang="en-US" sz="2600" dirty="0"/>
              <a:t> </a:t>
            </a:r>
            <a:r>
              <a:rPr lang="en-US" altLang="en-US" sz="2600" dirty="0" err="1"/>
              <a:t>nhưng</a:t>
            </a:r>
            <a:r>
              <a:rPr lang="en-US" altLang="en-US" sz="2600" dirty="0"/>
              <a:t> </a:t>
            </a:r>
            <a:r>
              <a:rPr lang="en-US" altLang="en-US" sz="2600" dirty="0" err="1"/>
              <a:t>không</a:t>
            </a:r>
            <a:r>
              <a:rPr lang="en-US" altLang="en-US" sz="2600" dirty="0"/>
              <a:t> </a:t>
            </a:r>
            <a:r>
              <a:rPr lang="en-US" altLang="en-US" sz="2600" dirty="0" err="1"/>
              <a:t>nghiêm</a:t>
            </a:r>
            <a:r>
              <a:rPr lang="en-US" altLang="en-US" sz="2600" dirty="0"/>
              <a:t> </a:t>
            </a:r>
            <a:r>
              <a:rPr lang="en-US" altLang="en-US" sz="2600" dirty="0" err="1"/>
              <a:t>trọng</a:t>
            </a:r>
            <a:endParaRPr lang="en-US" altLang="en-US" sz="2600" dirty="0"/>
          </a:p>
          <a:p>
            <a:pPr lvl="3"/>
            <a:r>
              <a:rPr lang="en-US" altLang="en-US" sz="2400" dirty="0">
                <a:sym typeface="Symbol" pitchFamily="18" charset="2"/>
              </a:rPr>
              <a:t> </a:t>
            </a:r>
            <a:r>
              <a:rPr lang="en-US" altLang="en-US" sz="2400" dirty="0" err="1">
                <a:sym typeface="Symbol" pitchFamily="18" charset="2"/>
              </a:rPr>
              <a:t>Phác</a:t>
            </a:r>
            <a:r>
              <a:rPr lang="en-US" altLang="en-US" sz="2400" dirty="0">
                <a:sym typeface="Symbol" pitchFamily="18" charset="2"/>
              </a:rPr>
              <a:t> </a:t>
            </a:r>
            <a:r>
              <a:rPr lang="en-US" altLang="en-US" sz="2400" dirty="0" err="1">
                <a:sym typeface="Symbol" pitchFamily="18" charset="2"/>
              </a:rPr>
              <a:t>thảo</a:t>
            </a:r>
            <a:r>
              <a:rPr lang="en-US" altLang="en-US" sz="2400" dirty="0">
                <a:sym typeface="Symbol" pitchFamily="18" charset="2"/>
              </a:rPr>
              <a:t> CS </a:t>
            </a:r>
            <a:r>
              <a:rPr lang="en-US" altLang="en-US" sz="2400" dirty="0" err="1">
                <a:sym typeface="Symbol" pitchFamily="18" charset="2"/>
              </a:rPr>
              <a:t>phối</a:t>
            </a:r>
            <a:r>
              <a:rPr lang="en-US" altLang="en-US" sz="2400" dirty="0">
                <a:sym typeface="Symbol" pitchFamily="18" charset="2"/>
              </a:rPr>
              <a:t> </a:t>
            </a:r>
            <a:r>
              <a:rPr lang="en-US" altLang="en-US" sz="2400" dirty="0" err="1">
                <a:sym typeface="Symbol" pitchFamily="18" charset="2"/>
              </a:rPr>
              <a:t>hợp</a:t>
            </a:r>
            <a:r>
              <a:rPr lang="en-US" altLang="en-US" sz="2400" dirty="0">
                <a:sym typeface="Symbol" pitchFamily="18" charset="2"/>
              </a:rPr>
              <a:t> </a:t>
            </a:r>
            <a:r>
              <a:rPr lang="en-US" altLang="en-US" sz="2400" dirty="0" err="1">
                <a:sym typeface="Symbol" pitchFamily="18" charset="2"/>
              </a:rPr>
              <a:t>với</a:t>
            </a:r>
            <a:r>
              <a:rPr lang="en-US" altLang="en-US" sz="2400" dirty="0">
                <a:sym typeface="Symbol" pitchFamily="18" charset="2"/>
              </a:rPr>
              <a:t> </a:t>
            </a:r>
            <a:r>
              <a:rPr lang="en-US" altLang="en-US" sz="2400" dirty="0" err="1">
                <a:sym typeface="Symbol" pitchFamily="18" charset="2"/>
              </a:rPr>
              <a:t>sự</a:t>
            </a:r>
            <a:r>
              <a:rPr lang="en-US" altLang="en-US" sz="2400" dirty="0">
                <a:sym typeface="Symbol" pitchFamily="18" charset="2"/>
              </a:rPr>
              <a:t> </a:t>
            </a:r>
            <a:r>
              <a:rPr lang="en-US" altLang="en-US" sz="2400" dirty="0" err="1">
                <a:sym typeface="Symbol" pitchFamily="18" charset="2"/>
              </a:rPr>
              <a:t>sửa</a:t>
            </a:r>
            <a:r>
              <a:rPr lang="en-US" altLang="en-US" sz="2400" dirty="0">
                <a:sym typeface="Symbol" pitchFamily="18" charset="2"/>
              </a:rPr>
              <a:t> </a:t>
            </a:r>
            <a:r>
              <a:rPr lang="en-US" altLang="en-US" sz="2400" dirty="0" err="1">
                <a:sym typeface="Symbol" pitchFamily="18" charset="2"/>
              </a:rPr>
              <a:t>đổi</a:t>
            </a:r>
            <a:r>
              <a:rPr lang="en-US" altLang="en-US" sz="2400" dirty="0">
                <a:sym typeface="Symbol" pitchFamily="18" charset="2"/>
              </a:rPr>
              <a:t>, </a:t>
            </a:r>
            <a:r>
              <a:rPr lang="en-US" altLang="en-US" sz="2400" dirty="0" err="1">
                <a:sym typeface="Symbol" pitchFamily="18" charset="2"/>
              </a:rPr>
              <a:t>bổ</a:t>
            </a:r>
            <a:r>
              <a:rPr lang="en-US" altLang="en-US" sz="2400" dirty="0">
                <a:sym typeface="Symbol" pitchFamily="18" charset="2"/>
              </a:rPr>
              <a:t> sung</a:t>
            </a:r>
            <a:endParaRPr lang="en-US" altLang="en-US" sz="2400" dirty="0"/>
          </a:p>
          <a:p>
            <a:pPr lvl="2"/>
            <a:r>
              <a:rPr lang="en-US" altLang="en-US" sz="2600" dirty="0" err="1"/>
              <a:t>Sự</a:t>
            </a:r>
            <a:r>
              <a:rPr lang="en-US" altLang="en-US" sz="2600" dirty="0"/>
              <a:t> </a:t>
            </a:r>
            <a:r>
              <a:rPr lang="en-US" altLang="en-US" sz="2600" dirty="0" err="1"/>
              <a:t>cố</a:t>
            </a:r>
            <a:r>
              <a:rPr lang="en-US" altLang="en-US" sz="2600" dirty="0"/>
              <a:t> </a:t>
            </a:r>
            <a:r>
              <a:rPr lang="en-US" altLang="en-US" sz="2600" dirty="0" err="1"/>
              <a:t>nghiêm</a:t>
            </a:r>
            <a:r>
              <a:rPr lang="en-US" altLang="en-US" sz="2600" dirty="0"/>
              <a:t> </a:t>
            </a:r>
            <a:r>
              <a:rPr lang="en-US" altLang="en-US" sz="2600" dirty="0" err="1"/>
              <a:t>trọng</a:t>
            </a:r>
            <a:endParaRPr lang="en-US" altLang="en-US" sz="2600" dirty="0"/>
          </a:p>
          <a:p>
            <a:pPr lvl="3"/>
            <a:r>
              <a:rPr lang="en-US" altLang="en-US" sz="2400" dirty="0">
                <a:sym typeface="Symbol" pitchFamily="18" charset="2"/>
              </a:rPr>
              <a:t></a:t>
            </a:r>
            <a:r>
              <a:rPr lang="en-US" altLang="en-US" sz="2400" dirty="0"/>
              <a:t> </a:t>
            </a:r>
            <a:r>
              <a:rPr lang="en-US" altLang="en-US" sz="2400" dirty="0" err="1"/>
              <a:t>Ưu</a:t>
            </a:r>
            <a:r>
              <a:rPr lang="en-US" altLang="en-US" sz="2400" dirty="0"/>
              <a:t> </a:t>
            </a:r>
            <a:r>
              <a:rPr lang="en-US" altLang="en-US" sz="2400" dirty="0" err="1"/>
              <a:t>tiên</a:t>
            </a:r>
            <a:r>
              <a:rPr lang="en-US" altLang="en-US" sz="2400" dirty="0"/>
              <a:t> </a:t>
            </a:r>
            <a:r>
              <a:rPr lang="en-US" altLang="en-US" sz="2400" dirty="0" err="1"/>
              <a:t>viết</a:t>
            </a:r>
            <a:r>
              <a:rPr lang="en-US" altLang="en-US" sz="2400" dirty="0"/>
              <a:t> </a:t>
            </a:r>
            <a:r>
              <a:rPr lang="en-US" altLang="en-US" sz="2400" dirty="0" err="1"/>
              <a:t>những</a:t>
            </a:r>
            <a:r>
              <a:rPr lang="en-US" altLang="en-US" sz="2400" dirty="0"/>
              <a:t> </a:t>
            </a:r>
            <a:r>
              <a:rPr lang="en-US" altLang="en-US" sz="2400" dirty="0" err="1"/>
              <a:t>sửa</a:t>
            </a:r>
            <a:r>
              <a:rPr lang="en-US" altLang="en-US" sz="2400" dirty="0"/>
              <a:t> </a:t>
            </a:r>
            <a:r>
              <a:rPr lang="en-US" altLang="en-US" sz="2400" dirty="0" err="1"/>
              <a:t>đổi</a:t>
            </a:r>
            <a:r>
              <a:rPr lang="en-US" altLang="en-US" sz="2400" dirty="0"/>
              <a:t>, </a:t>
            </a:r>
            <a:r>
              <a:rPr lang="en-US" altLang="en-US" sz="2400" dirty="0" err="1"/>
              <a:t>bổ</a:t>
            </a:r>
            <a:r>
              <a:rPr lang="en-US" altLang="en-US" sz="2400" dirty="0"/>
              <a:t> sung </a:t>
            </a:r>
            <a:r>
              <a:rPr lang="en-US" altLang="en-US" sz="2400" dirty="0" err="1"/>
              <a:t>thành</a:t>
            </a:r>
            <a:r>
              <a:rPr lang="en-US" altLang="en-US" sz="2400" dirty="0"/>
              <a:t> CS</a:t>
            </a:r>
          </a:p>
        </p:txBody>
      </p:sp>
      <p:sp>
        <p:nvSpPr>
          <p:cNvPr id="3277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277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277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5DB80308-DCBC-4292-B327-46C72C51CC05}" type="slidenum">
              <a:rPr lang="en-US" altLang="en-US" sz="1200" smtClean="0"/>
              <a:pPr eaLnBrk="1" hangingPunct="1">
                <a:spcBef>
                  <a:spcPct val="0"/>
                </a:spcBef>
                <a:buClrTx/>
                <a:buSzTx/>
                <a:buFontTx/>
                <a:buNone/>
              </a:pPr>
              <a:t>33</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2771">
                                            <p:txEl>
                                              <p:pRg st="2" end="2"/>
                                            </p:txEl>
                                          </p:spTgt>
                                        </p:tgtEl>
                                        <p:attrNameLst>
                                          <p:attrName>style.visibility</p:attrName>
                                        </p:attrNameLst>
                                      </p:cBhvr>
                                      <p:to>
                                        <p:strVal val="visible"/>
                                      </p:to>
                                    </p:set>
                                    <p:animEffect transition="in" filter="wipe(up)">
                                      <p:cBhvr>
                                        <p:cTn id="7" dur="500"/>
                                        <p:tgtEl>
                                          <p:spTgt spid="32771">
                                            <p:txEl>
                                              <p:pRg st="2" end="2"/>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32771">
                                            <p:txEl>
                                              <p:pRg st="4" end="4"/>
                                            </p:txEl>
                                          </p:spTgt>
                                        </p:tgtEl>
                                        <p:attrNameLst>
                                          <p:attrName>style.visibility</p:attrName>
                                        </p:attrNameLst>
                                      </p:cBhvr>
                                      <p:to>
                                        <p:strVal val="visible"/>
                                      </p:to>
                                    </p:set>
                                    <p:animEffect transition="in" filter="wipe(up)">
                                      <p:cBhvr>
                                        <p:cTn id="10" dur="500"/>
                                        <p:tgtEl>
                                          <p:spTgt spid="32771">
                                            <p:txEl>
                                              <p:pRg st="4" end="4"/>
                                            </p:txEl>
                                          </p:spTgt>
                                        </p:tgtEl>
                                      </p:cBhvr>
                                    </p:animEffect>
                                  </p:childTnLst>
                                </p:cTn>
                              </p:par>
                              <p:par>
                                <p:cTn id="11" presetID="22" presetClass="entr" presetSubtype="1" fill="hold" nodeType="withEffect">
                                  <p:stCondLst>
                                    <p:cond delay="0"/>
                                  </p:stCondLst>
                                  <p:childTnLst>
                                    <p:set>
                                      <p:cBhvr>
                                        <p:cTn id="12" dur="1" fill="hold">
                                          <p:stCondLst>
                                            <p:cond delay="0"/>
                                          </p:stCondLst>
                                        </p:cTn>
                                        <p:tgtEl>
                                          <p:spTgt spid="32771">
                                            <p:txEl>
                                              <p:pRg st="6" end="6"/>
                                            </p:txEl>
                                          </p:spTgt>
                                        </p:tgtEl>
                                        <p:attrNameLst>
                                          <p:attrName>style.visibility</p:attrName>
                                        </p:attrNameLst>
                                      </p:cBhvr>
                                      <p:to>
                                        <p:strVal val="visible"/>
                                      </p:to>
                                    </p:set>
                                    <p:animEffect transition="in" filter="wipe(up)">
                                      <p:cBhvr>
                                        <p:cTn id="13" dur="500"/>
                                        <p:tgtEl>
                                          <p:spTgt spid="32771">
                                            <p:txEl>
                                              <p:pRg st="6" end="6"/>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32771">
                                            <p:txEl>
                                              <p:pRg st="3" end="3"/>
                                            </p:txEl>
                                          </p:spTgt>
                                        </p:tgtEl>
                                        <p:attrNameLst>
                                          <p:attrName>style.visibility</p:attrName>
                                        </p:attrNameLst>
                                      </p:cBhvr>
                                      <p:to>
                                        <p:strVal val="visible"/>
                                      </p:to>
                                    </p:set>
                                    <p:animEffect transition="in" filter="barn(inVertical)">
                                      <p:cBhvr>
                                        <p:cTn id="18" dur="500"/>
                                        <p:tgtEl>
                                          <p:spTgt spid="32771">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32771">
                                            <p:txEl>
                                              <p:pRg st="5" end="5"/>
                                            </p:txEl>
                                          </p:spTgt>
                                        </p:tgtEl>
                                        <p:attrNameLst>
                                          <p:attrName>style.visibility</p:attrName>
                                        </p:attrNameLst>
                                      </p:cBhvr>
                                      <p:to>
                                        <p:strVal val="visible"/>
                                      </p:to>
                                    </p:set>
                                    <p:animEffect transition="in" filter="fade">
                                      <p:cBhvr>
                                        <p:cTn id="23" dur="1000"/>
                                        <p:tgtEl>
                                          <p:spTgt spid="32771">
                                            <p:txEl>
                                              <p:pRg st="5" end="5"/>
                                            </p:txEl>
                                          </p:spTgt>
                                        </p:tgtEl>
                                      </p:cBhvr>
                                    </p:animEffect>
                                    <p:anim calcmode="lin" valueType="num">
                                      <p:cBhvr>
                                        <p:cTn id="24" dur="1000" fill="hold"/>
                                        <p:tgtEl>
                                          <p:spTgt spid="32771">
                                            <p:txEl>
                                              <p:pRg st="5" end="5"/>
                                            </p:txEl>
                                          </p:spTgt>
                                        </p:tgtEl>
                                        <p:attrNameLst>
                                          <p:attrName>ppt_x</p:attrName>
                                        </p:attrNameLst>
                                      </p:cBhvr>
                                      <p:tavLst>
                                        <p:tav tm="0">
                                          <p:val>
                                            <p:strVal val="#ppt_x"/>
                                          </p:val>
                                        </p:tav>
                                        <p:tav tm="100000">
                                          <p:val>
                                            <p:strVal val="#ppt_x"/>
                                          </p:val>
                                        </p:tav>
                                      </p:tavLst>
                                    </p:anim>
                                    <p:anim calcmode="lin" valueType="num">
                                      <p:cBhvr>
                                        <p:cTn id="25" dur="1000" fill="hold"/>
                                        <p:tgtEl>
                                          <p:spTgt spid="3277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32771">
                                            <p:txEl>
                                              <p:pRg st="7" end="7"/>
                                            </p:txEl>
                                          </p:spTgt>
                                        </p:tgtEl>
                                        <p:attrNameLst>
                                          <p:attrName>style.visibility</p:attrName>
                                        </p:attrNameLst>
                                      </p:cBhvr>
                                      <p:to>
                                        <p:strVal val="visible"/>
                                      </p:to>
                                    </p:set>
                                    <p:anim calcmode="lin" valueType="num">
                                      <p:cBhvr additive="base">
                                        <p:cTn id="30" dur="500" fill="hold"/>
                                        <p:tgtEl>
                                          <p:spTgt spid="32771">
                                            <p:txEl>
                                              <p:pRg st="7" end="7"/>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2771">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4000" dirty="0"/>
              <a:t>1.1.4 </a:t>
            </a:r>
            <a:r>
              <a:rPr lang="en-US" altLang="en-US" sz="4000" dirty="0" err="1"/>
              <a:t>Khi</a:t>
            </a:r>
            <a:r>
              <a:rPr lang="en-US" altLang="en-US" sz="4000" dirty="0"/>
              <a:t> </a:t>
            </a:r>
            <a:r>
              <a:rPr lang="en-US" altLang="en-US" sz="4000" dirty="0" err="1"/>
              <a:t>nào</a:t>
            </a:r>
            <a:r>
              <a:rPr lang="en-US" altLang="en-US" sz="4000" dirty="0"/>
              <a:t> </a:t>
            </a:r>
            <a:r>
              <a:rPr lang="en-US" altLang="en-US" sz="4000" dirty="0" err="1"/>
              <a:t>cần</a:t>
            </a:r>
            <a:r>
              <a:rPr lang="en-US" altLang="en-US" sz="4000" dirty="0"/>
              <a:t> CS ATTT? (..)</a:t>
            </a:r>
            <a:endParaRPr lang="en-US" dirty="0"/>
          </a:p>
        </p:txBody>
      </p:sp>
      <p:sp>
        <p:nvSpPr>
          <p:cNvPr id="3" name="Content Placeholder 2"/>
          <p:cNvSpPr>
            <a:spLocks noGrp="1"/>
          </p:cNvSpPr>
          <p:nvPr>
            <p:ph idx="1"/>
          </p:nvPr>
        </p:nvSpPr>
        <p:spPr/>
        <p:txBody>
          <a:bodyPr/>
          <a:lstStyle/>
          <a:p>
            <a:r>
              <a:rPr lang="en-US" dirty="0" err="1"/>
              <a:t>Tóm</a:t>
            </a:r>
            <a:r>
              <a:rPr lang="en-US" dirty="0"/>
              <a:t> </a:t>
            </a:r>
            <a:r>
              <a:rPr lang="en-US" dirty="0" err="1"/>
              <a:t>lại</a:t>
            </a:r>
            <a:r>
              <a:rPr lang="en-US" dirty="0"/>
              <a:t> </a:t>
            </a:r>
            <a:r>
              <a:rPr lang="en-US" dirty="0" err="1"/>
              <a:t>cần</a:t>
            </a:r>
            <a:r>
              <a:rPr lang="en-US" dirty="0"/>
              <a:t> CS ATTT </a:t>
            </a:r>
            <a:r>
              <a:rPr lang="en-US" dirty="0" err="1"/>
              <a:t>khi</a:t>
            </a:r>
            <a:r>
              <a:rPr lang="en-US" dirty="0"/>
              <a:t>:</a:t>
            </a:r>
          </a:p>
          <a:p>
            <a:pPr lvl="1"/>
            <a:r>
              <a:rPr lang="en-US" dirty="0" err="1"/>
              <a:t>Thay</a:t>
            </a:r>
            <a:r>
              <a:rPr lang="en-US" dirty="0"/>
              <a:t> </a:t>
            </a:r>
            <a:r>
              <a:rPr lang="en-US" dirty="0" err="1"/>
              <a:t>đổi</a:t>
            </a:r>
            <a:r>
              <a:rPr lang="en-US" dirty="0"/>
              <a:t> </a:t>
            </a:r>
            <a:r>
              <a:rPr lang="en-US" dirty="0" err="1"/>
              <a:t>quy</a:t>
            </a:r>
            <a:r>
              <a:rPr lang="en-US" dirty="0"/>
              <a:t> </a:t>
            </a:r>
            <a:r>
              <a:rPr lang="en-US" dirty="0" err="1"/>
              <a:t>mô</a:t>
            </a:r>
            <a:endParaRPr lang="en-US" dirty="0"/>
          </a:p>
          <a:p>
            <a:pPr lvl="1"/>
            <a:r>
              <a:rPr lang="en-US" dirty="0" err="1"/>
              <a:t>Thêm</a:t>
            </a:r>
            <a:r>
              <a:rPr lang="en-US" dirty="0"/>
              <a:t> </a:t>
            </a:r>
            <a:r>
              <a:rPr lang="en-US" dirty="0" err="1"/>
              <a:t>quá</a:t>
            </a:r>
            <a:r>
              <a:rPr lang="en-US" dirty="0"/>
              <a:t> </a:t>
            </a:r>
            <a:r>
              <a:rPr lang="en-US" dirty="0" err="1"/>
              <a:t>trình</a:t>
            </a:r>
            <a:r>
              <a:rPr lang="en-US" dirty="0"/>
              <a:t> </a:t>
            </a:r>
            <a:r>
              <a:rPr lang="en-US" dirty="0" err="1"/>
              <a:t>xử</a:t>
            </a:r>
            <a:r>
              <a:rPr lang="en-US" dirty="0"/>
              <a:t> </a:t>
            </a:r>
            <a:r>
              <a:rPr lang="en-US" dirty="0" err="1"/>
              <a:t>lí</a:t>
            </a:r>
            <a:endParaRPr lang="en-US" dirty="0"/>
          </a:p>
          <a:p>
            <a:pPr lvl="1"/>
            <a:r>
              <a:rPr lang="en-US" dirty="0" err="1"/>
              <a:t>Người</a:t>
            </a:r>
            <a:r>
              <a:rPr lang="en-US" dirty="0"/>
              <a:t> </a:t>
            </a:r>
            <a:r>
              <a:rPr lang="en-US" dirty="0" err="1"/>
              <a:t>chịu</a:t>
            </a:r>
            <a:r>
              <a:rPr lang="en-US" dirty="0"/>
              <a:t> </a:t>
            </a:r>
            <a:r>
              <a:rPr lang="en-US" dirty="0" err="1"/>
              <a:t>trách</a:t>
            </a:r>
            <a:r>
              <a:rPr lang="en-US" dirty="0"/>
              <a:t> </a:t>
            </a:r>
            <a:r>
              <a:rPr lang="en-US" dirty="0" err="1"/>
              <a:t>nhiệm</a:t>
            </a:r>
            <a:r>
              <a:rPr lang="en-US" dirty="0"/>
              <a:t> </a:t>
            </a:r>
            <a:r>
              <a:rPr lang="en-US" dirty="0" err="1"/>
              <a:t>cho</a:t>
            </a:r>
            <a:r>
              <a:rPr lang="en-US" dirty="0"/>
              <a:t> </a:t>
            </a:r>
            <a:r>
              <a:rPr lang="en-US" dirty="0" err="1"/>
              <a:t>quá</a:t>
            </a:r>
            <a:r>
              <a:rPr lang="en-US" dirty="0"/>
              <a:t> </a:t>
            </a:r>
            <a:r>
              <a:rPr lang="en-US" dirty="0" err="1"/>
              <a:t>trình</a:t>
            </a:r>
            <a:r>
              <a:rPr lang="en-US" dirty="0"/>
              <a:t> </a:t>
            </a:r>
            <a:r>
              <a:rPr lang="en-US" dirty="0" err="1"/>
              <a:t>xử</a:t>
            </a:r>
            <a:r>
              <a:rPr lang="en-US" dirty="0"/>
              <a:t> </a:t>
            </a:r>
            <a:r>
              <a:rPr lang="en-US" dirty="0" err="1"/>
              <a:t>lí</a:t>
            </a:r>
            <a:r>
              <a:rPr lang="en-US" dirty="0"/>
              <a:t> </a:t>
            </a:r>
            <a:r>
              <a:rPr lang="en-US" dirty="0" err="1"/>
              <a:t>không</a:t>
            </a:r>
            <a:r>
              <a:rPr lang="en-US" dirty="0"/>
              <a:t> </a:t>
            </a:r>
            <a:r>
              <a:rPr lang="en-US" dirty="0" err="1"/>
              <a:t>tiếp</a:t>
            </a:r>
            <a:r>
              <a:rPr lang="en-US" dirty="0"/>
              <a:t> </a:t>
            </a:r>
            <a:r>
              <a:rPr lang="en-US" dirty="0" err="1"/>
              <a:t>tục</a:t>
            </a:r>
            <a:r>
              <a:rPr lang="en-US" dirty="0"/>
              <a:t> </a:t>
            </a:r>
            <a:r>
              <a:rPr lang="en-US" dirty="0" err="1"/>
              <a:t>phụ</a:t>
            </a:r>
            <a:r>
              <a:rPr lang="en-US" dirty="0"/>
              <a:t> </a:t>
            </a:r>
            <a:r>
              <a:rPr lang="en-US" dirty="0" err="1"/>
              <a:t>trách</a:t>
            </a:r>
            <a:endParaRPr lang="en-US" dirty="0"/>
          </a:p>
          <a:p>
            <a:pPr lvl="1"/>
            <a:r>
              <a:rPr lang="en-US" dirty="0" err="1"/>
              <a:t>Kết</a:t>
            </a:r>
            <a:r>
              <a:rPr lang="en-US" dirty="0"/>
              <a:t> </a:t>
            </a:r>
            <a:r>
              <a:rPr lang="en-US" dirty="0" err="1"/>
              <a:t>thúc</a:t>
            </a:r>
            <a:r>
              <a:rPr lang="en-US" dirty="0"/>
              <a:t> </a:t>
            </a:r>
            <a:r>
              <a:rPr lang="en-US" dirty="0" err="1"/>
              <a:t>một</a:t>
            </a:r>
            <a:r>
              <a:rPr lang="en-US" dirty="0"/>
              <a:t> </a:t>
            </a:r>
            <a:r>
              <a:rPr lang="en-US" dirty="0" err="1"/>
              <a:t>quá</a:t>
            </a:r>
            <a:r>
              <a:rPr lang="en-US" dirty="0"/>
              <a:t> </a:t>
            </a:r>
            <a:r>
              <a:rPr lang="en-US" dirty="0" err="1"/>
              <a:t>trình</a:t>
            </a:r>
            <a:r>
              <a:rPr lang="en-US" dirty="0"/>
              <a:t> </a:t>
            </a:r>
            <a:r>
              <a:rPr lang="en-US" dirty="0" err="1"/>
              <a:t>cải</a:t>
            </a:r>
            <a:r>
              <a:rPr lang="en-US" dirty="0"/>
              <a:t> </a:t>
            </a:r>
            <a:r>
              <a:rPr lang="en-US" dirty="0" err="1"/>
              <a:t>tiến</a:t>
            </a:r>
            <a:r>
              <a:rPr lang="en-US" dirty="0"/>
              <a:t> </a:t>
            </a:r>
            <a:r>
              <a:rPr lang="en-US" dirty="0" err="1"/>
              <a:t>kĩ</a:t>
            </a:r>
            <a:r>
              <a:rPr lang="en-US" dirty="0"/>
              <a:t> </a:t>
            </a:r>
            <a:r>
              <a:rPr lang="en-US" dirty="0" err="1"/>
              <a:t>thuật</a:t>
            </a:r>
            <a:endParaRPr lang="en-US" dirty="0"/>
          </a:p>
          <a:p>
            <a:pPr lvl="1"/>
            <a:r>
              <a:rPr lang="en-US" dirty="0" err="1"/>
              <a:t>Có</a:t>
            </a:r>
            <a:r>
              <a:rPr lang="en-US" dirty="0"/>
              <a:t> </a:t>
            </a:r>
            <a:r>
              <a:rPr lang="en-US" dirty="0" err="1"/>
              <a:t>sự</a:t>
            </a:r>
            <a:r>
              <a:rPr lang="en-US" dirty="0"/>
              <a:t> </a:t>
            </a:r>
            <a:r>
              <a:rPr lang="en-US" dirty="0" err="1"/>
              <a:t>thay</a:t>
            </a:r>
            <a:r>
              <a:rPr lang="en-US" dirty="0"/>
              <a:t> </a:t>
            </a:r>
            <a:r>
              <a:rPr lang="en-US" dirty="0" err="1"/>
              <a:t>đổi</a:t>
            </a:r>
            <a:r>
              <a:rPr lang="en-US" dirty="0"/>
              <a:t>/</a:t>
            </a:r>
            <a:r>
              <a:rPr lang="en-US" dirty="0" err="1"/>
              <a:t>bất</a:t>
            </a:r>
            <a:r>
              <a:rPr lang="en-US" dirty="0"/>
              <a:t> </a:t>
            </a:r>
            <a:r>
              <a:rPr lang="en-US" dirty="0" err="1"/>
              <a:t>cập</a:t>
            </a:r>
            <a:r>
              <a:rPr lang="en-US" dirty="0"/>
              <a:t> </a:t>
            </a:r>
            <a:r>
              <a:rPr lang="en-US" dirty="0" err="1"/>
              <a:t>lớn</a:t>
            </a:r>
            <a:r>
              <a:rPr lang="en-US" dirty="0"/>
              <a:t> </a:t>
            </a:r>
            <a:r>
              <a:rPr lang="en-US" dirty="0" err="1"/>
              <a:t>trong</a:t>
            </a:r>
            <a:r>
              <a:rPr lang="en-US" dirty="0"/>
              <a:t> </a:t>
            </a:r>
            <a:r>
              <a:rPr lang="en-US" dirty="0" err="1"/>
              <a:t>quá</a:t>
            </a:r>
            <a:r>
              <a:rPr lang="en-US" dirty="0"/>
              <a:t> </a:t>
            </a:r>
            <a:r>
              <a:rPr lang="en-US" dirty="0" err="1"/>
              <a:t>trình</a:t>
            </a:r>
            <a:r>
              <a:rPr lang="en-US" dirty="0"/>
              <a:t> </a:t>
            </a:r>
            <a:r>
              <a:rPr lang="en-US" dirty="0" err="1"/>
              <a:t>cải</a:t>
            </a:r>
            <a:r>
              <a:rPr lang="en-US" dirty="0"/>
              <a:t> </a:t>
            </a:r>
            <a:r>
              <a:rPr lang="en-US" dirty="0" err="1"/>
              <a:t>tiến</a:t>
            </a:r>
            <a:r>
              <a:rPr lang="en-US" dirty="0"/>
              <a:t> </a:t>
            </a:r>
            <a:r>
              <a:rPr lang="en-US" dirty="0" err="1"/>
              <a:t>liên</a:t>
            </a:r>
            <a:r>
              <a:rPr lang="en-US" dirty="0"/>
              <a:t> </a:t>
            </a:r>
            <a:r>
              <a:rPr lang="en-US" dirty="0" err="1"/>
              <a:t>tục</a:t>
            </a:r>
            <a:endParaRPr lang="en-US" dirty="0"/>
          </a:p>
          <a:p>
            <a:pPr lvl="1"/>
            <a:r>
              <a:rPr lang="en-US" dirty="0" err="1"/>
              <a:t>Phát</a:t>
            </a:r>
            <a:r>
              <a:rPr lang="en-US" dirty="0"/>
              <a:t> </a:t>
            </a:r>
            <a:r>
              <a:rPr lang="en-US" dirty="0" err="1"/>
              <a:t>sinh</a:t>
            </a:r>
            <a:r>
              <a:rPr lang="en-US" dirty="0"/>
              <a:t> </a:t>
            </a:r>
            <a:r>
              <a:rPr lang="en-US" dirty="0" err="1"/>
              <a:t>các</a:t>
            </a:r>
            <a:r>
              <a:rPr lang="en-US" dirty="0"/>
              <a:t> </a:t>
            </a:r>
            <a:r>
              <a:rPr lang="en-US" dirty="0" err="1"/>
              <a:t>sự</a:t>
            </a:r>
            <a:r>
              <a:rPr lang="en-US" dirty="0"/>
              <a:t> </a:t>
            </a:r>
            <a:r>
              <a:rPr lang="en-US" dirty="0" err="1"/>
              <a:t>cố</a:t>
            </a:r>
            <a:r>
              <a:rPr lang="en-US" dirty="0"/>
              <a:t> </a:t>
            </a:r>
            <a:r>
              <a:rPr lang="en-US" dirty="0" err="1"/>
              <a:t>mới</a:t>
            </a:r>
            <a:endParaRPr lang="en-US" dirty="0"/>
          </a:p>
          <a:p>
            <a:pPr lvl="1"/>
            <a:endParaRPr lang="en-US" dirty="0"/>
          </a:p>
          <a:p>
            <a:pPr lvl="1"/>
            <a:endParaRPr lang="en-US" dirty="0"/>
          </a:p>
          <a:p>
            <a:pPr lvl="1"/>
            <a:endParaRPr lang="en-US" dirty="0"/>
          </a:p>
        </p:txBody>
      </p:sp>
      <p:sp>
        <p:nvSpPr>
          <p:cNvPr id="4" name="Date Placeholder 3"/>
          <p:cNvSpPr>
            <a:spLocks noGrp="1"/>
          </p:cNvSpPr>
          <p:nvPr>
            <p:ph type="dt" sz="half" idx="10"/>
          </p:nvPr>
        </p:nvSpPr>
        <p:spPr/>
        <p:txBody>
          <a:bodyPr/>
          <a:lstStyle/>
          <a:p>
            <a:pPr>
              <a:defRPr/>
            </a:pPr>
            <a:r>
              <a:rPr lang="en-US" altLang="en-US"/>
              <a:t>Quản lí và xây dựng chính sách ATTT</a:t>
            </a:r>
          </a:p>
        </p:txBody>
      </p:sp>
      <p:sp>
        <p:nvSpPr>
          <p:cNvPr id="5" name="Footer Placeholder 4"/>
          <p:cNvSpPr>
            <a:spLocks noGrp="1"/>
          </p:cNvSpPr>
          <p:nvPr>
            <p:ph type="ftr" sz="quarter" idx="11"/>
          </p:nvPr>
        </p:nvSpPr>
        <p:spPr/>
        <p:txBody>
          <a:bodyPr/>
          <a:lstStyle/>
          <a:p>
            <a:pPr>
              <a:defRPr/>
            </a:pPr>
            <a:r>
              <a:rPr lang="en-US" altLang="en-US"/>
              <a:t>Trần Thị Xuyên, Khoa ATTT</a:t>
            </a:r>
          </a:p>
        </p:txBody>
      </p:sp>
      <p:sp>
        <p:nvSpPr>
          <p:cNvPr id="6" name="Slide Number Placeholder 5"/>
          <p:cNvSpPr>
            <a:spLocks noGrp="1"/>
          </p:cNvSpPr>
          <p:nvPr>
            <p:ph type="sldNum" sz="quarter" idx="12"/>
          </p:nvPr>
        </p:nvSpPr>
        <p:spPr/>
        <p:txBody>
          <a:bodyPr/>
          <a:lstStyle/>
          <a:p>
            <a:pPr>
              <a:defRPr/>
            </a:pPr>
            <a:fld id="{B4583894-51B9-4B5F-B526-33C45DB87824}" type="slidenum">
              <a:rPr lang="en-US" altLang="en-US" smtClean="0"/>
              <a:pPr>
                <a:defRPr/>
              </a:pPr>
              <a:t>34</a:t>
            </a:fld>
            <a:endParaRPr lang="en-US" altLang="en-US"/>
          </a:p>
        </p:txBody>
      </p:sp>
    </p:spTree>
    <p:extLst>
      <p:ext uri="{BB962C8B-B14F-4D97-AF65-F5344CB8AC3E}">
        <p14:creationId xmlns:p14="http://schemas.microsoft.com/office/powerpoint/2010/main" val="3377460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barn(inVertical)">
                                      <p:cBhvr>
                                        <p:cTn id="19" dur="500"/>
                                        <p:tgtEl>
                                          <p:spTgt spid="3">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 calcmode="lin" valueType="num">
                                      <p:cBhvr additive="base">
                                        <p:cTn id="24"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 calcmode="lin" valueType="num">
                                      <p:cBhvr additive="base">
                                        <p:cTn id="2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lstStyle/>
          <a:p>
            <a:r>
              <a:rPr lang="en-US" altLang="en-US" sz="3600" dirty="0"/>
              <a:t>1.1.5 </a:t>
            </a:r>
            <a:r>
              <a:rPr lang="en-US" altLang="en-US" sz="3600" dirty="0" err="1"/>
              <a:t>Thách</a:t>
            </a:r>
            <a:r>
              <a:rPr lang="en-US" altLang="en-US" sz="3600" dirty="0"/>
              <a:t> </a:t>
            </a:r>
            <a:r>
              <a:rPr lang="en-US" altLang="en-US" sz="3600" dirty="0" err="1"/>
              <a:t>thức</a:t>
            </a:r>
            <a:r>
              <a:rPr lang="en-US" altLang="en-US" sz="3600" dirty="0"/>
              <a:t> </a:t>
            </a:r>
            <a:r>
              <a:rPr lang="en-US" altLang="en-US" sz="3600" dirty="0" err="1"/>
              <a:t>trong</a:t>
            </a:r>
            <a:r>
              <a:rPr lang="en-US" altLang="en-US" sz="3600" dirty="0"/>
              <a:t> </a:t>
            </a:r>
            <a:r>
              <a:rPr lang="en-US" altLang="en-US" sz="3600" dirty="0" err="1"/>
              <a:t>việc</a:t>
            </a:r>
            <a:r>
              <a:rPr lang="en-US" altLang="en-US" sz="3600" dirty="0"/>
              <a:t> </a:t>
            </a:r>
            <a:r>
              <a:rPr lang="en-US" altLang="en-US" sz="3600" dirty="0" err="1"/>
              <a:t>đạt</a:t>
            </a:r>
            <a:r>
              <a:rPr lang="en-US" altLang="en-US" sz="3600" dirty="0"/>
              <a:t> </a:t>
            </a:r>
            <a:r>
              <a:rPr lang="en-US" altLang="en-US" sz="3600" dirty="0" err="1"/>
              <a:t>được</a:t>
            </a:r>
            <a:r>
              <a:rPr lang="en-US" altLang="en-US" sz="3600" dirty="0"/>
              <a:t> </a:t>
            </a:r>
            <a:r>
              <a:rPr lang="en-US" altLang="en-US" sz="3600" dirty="0" err="1"/>
              <a:t>sự</a:t>
            </a:r>
            <a:r>
              <a:rPr lang="en-US" altLang="en-US" sz="3600" dirty="0"/>
              <a:t> </a:t>
            </a:r>
            <a:r>
              <a:rPr lang="en-US" altLang="en-US" sz="3600" dirty="0" err="1"/>
              <a:t>chấp</a:t>
            </a:r>
            <a:r>
              <a:rPr lang="en-US" altLang="en-US" sz="3600" dirty="0"/>
              <a:t> </a:t>
            </a:r>
            <a:r>
              <a:rPr lang="en-US" altLang="en-US" sz="3600" dirty="0" err="1"/>
              <a:t>nhận</a:t>
            </a:r>
            <a:r>
              <a:rPr lang="en-US" altLang="en-US" sz="3600" dirty="0"/>
              <a:t> </a:t>
            </a:r>
            <a:r>
              <a:rPr lang="en-US" altLang="en-US" sz="3600" dirty="0" err="1"/>
              <a:t>và</a:t>
            </a:r>
            <a:r>
              <a:rPr lang="en-US" altLang="en-US" sz="3600" dirty="0"/>
              <a:t> </a:t>
            </a:r>
            <a:r>
              <a:rPr lang="en-US" altLang="en-US" sz="3600" dirty="0" err="1"/>
              <a:t>bắt</a:t>
            </a:r>
            <a:r>
              <a:rPr lang="en-US" altLang="en-US" sz="3600" dirty="0"/>
              <a:t> </a:t>
            </a:r>
            <a:r>
              <a:rPr lang="en-US" altLang="en-US" sz="3600" dirty="0" err="1"/>
              <a:t>buộc</a:t>
            </a:r>
            <a:r>
              <a:rPr lang="en-US" altLang="en-US" sz="3600" dirty="0"/>
              <a:t> </a:t>
            </a:r>
            <a:r>
              <a:rPr lang="en-US" altLang="en-US" sz="3600" dirty="0" err="1"/>
              <a:t>tuân</a:t>
            </a:r>
            <a:r>
              <a:rPr lang="en-US" altLang="en-US" sz="3600" dirty="0"/>
              <a:t> </a:t>
            </a:r>
            <a:r>
              <a:rPr lang="en-US" altLang="en-US" sz="3600" dirty="0" err="1"/>
              <a:t>thủ</a:t>
            </a:r>
            <a:r>
              <a:rPr lang="en-US" altLang="en-US" sz="3600" dirty="0"/>
              <a:t> CS</a:t>
            </a:r>
          </a:p>
        </p:txBody>
      </p:sp>
      <p:sp>
        <p:nvSpPr>
          <p:cNvPr id="33795" name="Content Placeholder 2"/>
          <p:cNvSpPr>
            <a:spLocks noGrp="1"/>
          </p:cNvSpPr>
          <p:nvPr>
            <p:ph idx="1"/>
          </p:nvPr>
        </p:nvSpPr>
        <p:spPr/>
        <p:txBody>
          <a:bodyPr/>
          <a:lstStyle/>
          <a:p>
            <a:r>
              <a:rPr lang="en-US" altLang="en-US" dirty="0" err="1"/>
              <a:t>Thách</a:t>
            </a:r>
            <a:r>
              <a:rPr lang="en-US" altLang="en-US" dirty="0"/>
              <a:t> </a:t>
            </a:r>
            <a:r>
              <a:rPr lang="en-US" altLang="en-US" dirty="0" err="1"/>
              <a:t>thức</a:t>
            </a:r>
            <a:r>
              <a:rPr lang="en-US" altLang="en-US" dirty="0"/>
              <a:t> </a:t>
            </a:r>
            <a:r>
              <a:rPr lang="en-US" altLang="en-US" dirty="0" err="1"/>
              <a:t>chung</a:t>
            </a:r>
            <a:r>
              <a:rPr lang="en-US" altLang="en-US" dirty="0"/>
              <a:t>:</a:t>
            </a:r>
          </a:p>
          <a:p>
            <a:pPr lvl="1"/>
            <a:r>
              <a:rPr lang="en-US" altLang="en-US" sz="2800" dirty="0" err="1"/>
              <a:t>Sự</a:t>
            </a:r>
            <a:r>
              <a:rPr lang="en-US" altLang="en-US" sz="2800" dirty="0"/>
              <a:t> </a:t>
            </a:r>
            <a:r>
              <a:rPr lang="en-US" altLang="en-US" sz="2800" dirty="0" err="1"/>
              <a:t>ủng</a:t>
            </a:r>
            <a:r>
              <a:rPr lang="en-US" altLang="en-US" sz="2800" dirty="0"/>
              <a:t> </a:t>
            </a:r>
            <a:r>
              <a:rPr lang="en-US" altLang="en-US" sz="2800" dirty="0" err="1"/>
              <a:t>hộ</a:t>
            </a:r>
            <a:r>
              <a:rPr lang="en-US" altLang="en-US" sz="2800" dirty="0"/>
              <a:t> </a:t>
            </a:r>
            <a:r>
              <a:rPr lang="en-US" altLang="en-US" sz="2800" dirty="0" err="1"/>
              <a:t>của</a:t>
            </a:r>
            <a:r>
              <a:rPr lang="en-US" altLang="en-US" sz="2800" dirty="0"/>
              <a:t> </a:t>
            </a:r>
            <a:r>
              <a:rPr lang="en-US" altLang="en-US" sz="2800" dirty="0" err="1"/>
              <a:t>tổ</a:t>
            </a:r>
            <a:r>
              <a:rPr lang="en-US" altLang="en-US" sz="2800" dirty="0"/>
              <a:t> </a:t>
            </a:r>
            <a:r>
              <a:rPr lang="en-US" altLang="en-US" sz="2800" dirty="0" err="1"/>
              <a:t>chức</a:t>
            </a:r>
            <a:r>
              <a:rPr lang="en-US" altLang="en-US" sz="2800" dirty="0"/>
              <a:t> ở </a:t>
            </a:r>
            <a:r>
              <a:rPr lang="en-US" altLang="en-US" sz="2800" dirty="0" err="1"/>
              <a:t>tất</a:t>
            </a:r>
            <a:r>
              <a:rPr lang="en-US" altLang="en-US" sz="2800" dirty="0"/>
              <a:t> </a:t>
            </a:r>
            <a:r>
              <a:rPr lang="en-US" altLang="en-US" sz="2800" dirty="0" err="1"/>
              <a:t>cả</a:t>
            </a:r>
            <a:r>
              <a:rPr lang="en-US" altLang="en-US" sz="2800" dirty="0"/>
              <a:t> </a:t>
            </a:r>
            <a:r>
              <a:rPr lang="en-US" altLang="en-US" sz="2800" dirty="0" err="1"/>
              <a:t>các</a:t>
            </a:r>
            <a:r>
              <a:rPr lang="en-US" altLang="en-US" sz="2800" dirty="0"/>
              <a:t> </a:t>
            </a:r>
            <a:r>
              <a:rPr lang="en-US" altLang="en-US" sz="2800" dirty="0" err="1"/>
              <a:t>cấp</a:t>
            </a:r>
            <a:r>
              <a:rPr lang="en-US" altLang="en-US" sz="2800" dirty="0"/>
              <a:t>:</a:t>
            </a:r>
          </a:p>
          <a:p>
            <a:pPr lvl="2"/>
            <a:r>
              <a:rPr lang="en-US" altLang="en-US" sz="2600" dirty="0" err="1"/>
              <a:t>Không</a:t>
            </a:r>
            <a:r>
              <a:rPr lang="en-US" altLang="en-US" sz="2600" dirty="0"/>
              <a:t> </a:t>
            </a:r>
            <a:r>
              <a:rPr lang="en-US" altLang="en-US" sz="2600" dirty="0" err="1"/>
              <a:t>có</a:t>
            </a:r>
            <a:r>
              <a:rPr lang="en-US" altLang="en-US" sz="2600" dirty="0"/>
              <a:t> </a:t>
            </a:r>
            <a:r>
              <a:rPr lang="en-US" altLang="en-US" sz="2600" dirty="0" err="1"/>
              <a:t>sự</a:t>
            </a:r>
            <a:r>
              <a:rPr lang="en-US" altLang="en-US" sz="2600" dirty="0"/>
              <a:t> </a:t>
            </a:r>
            <a:r>
              <a:rPr lang="en-US" altLang="en-US" sz="2600" dirty="0" err="1"/>
              <a:t>ủng</a:t>
            </a:r>
            <a:r>
              <a:rPr lang="en-US" altLang="en-US" sz="2600" dirty="0"/>
              <a:t> </a:t>
            </a:r>
            <a:r>
              <a:rPr lang="en-US" altLang="en-US" sz="2600" dirty="0" err="1"/>
              <a:t>hộ</a:t>
            </a:r>
            <a:r>
              <a:rPr lang="en-US" altLang="en-US" sz="2600" dirty="0"/>
              <a:t> </a:t>
            </a:r>
            <a:r>
              <a:rPr lang="en-US" altLang="en-US" sz="2600" dirty="0" err="1"/>
              <a:t>gắn</a:t>
            </a:r>
            <a:r>
              <a:rPr lang="en-US" altLang="en-US" sz="2600" dirty="0"/>
              <a:t> </a:t>
            </a:r>
            <a:r>
              <a:rPr lang="en-US" altLang="en-US" sz="2600" dirty="0" err="1"/>
              <a:t>kết</a:t>
            </a:r>
            <a:r>
              <a:rPr lang="en-US" altLang="en-US" sz="2600" dirty="0"/>
              <a:t> </a:t>
            </a:r>
            <a:r>
              <a:rPr lang="en-US" altLang="en-US" sz="2600" dirty="0" err="1"/>
              <a:t>từ</a:t>
            </a:r>
            <a:r>
              <a:rPr lang="en-US" altLang="en-US" sz="2600" dirty="0"/>
              <a:t> </a:t>
            </a:r>
            <a:r>
              <a:rPr lang="en-US" altLang="en-US" sz="2600" dirty="0" err="1"/>
              <a:t>tất</a:t>
            </a:r>
            <a:r>
              <a:rPr lang="en-US" altLang="en-US" sz="2600" dirty="0"/>
              <a:t> </a:t>
            </a:r>
            <a:r>
              <a:rPr lang="en-US" altLang="en-US" sz="2600" dirty="0" err="1"/>
              <a:t>cả</a:t>
            </a:r>
            <a:r>
              <a:rPr lang="en-US" altLang="en-US" sz="2600" dirty="0"/>
              <a:t> </a:t>
            </a:r>
            <a:r>
              <a:rPr lang="en-US" altLang="en-US" sz="2600" dirty="0" err="1"/>
              <a:t>các</a:t>
            </a:r>
            <a:r>
              <a:rPr lang="en-US" altLang="en-US" sz="2600" dirty="0"/>
              <a:t> </a:t>
            </a:r>
            <a:r>
              <a:rPr lang="en-US" altLang="en-US" sz="2600" dirty="0" err="1"/>
              <a:t>cấp</a:t>
            </a:r>
            <a:r>
              <a:rPr lang="en-US" altLang="en-US" sz="2600" dirty="0"/>
              <a:t> </a:t>
            </a:r>
            <a:r>
              <a:rPr lang="en-US" altLang="en-US" sz="2600" dirty="0" err="1"/>
              <a:t>của</a:t>
            </a:r>
            <a:r>
              <a:rPr lang="en-US" altLang="en-US" sz="2600" dirty="0"/>
              <a:t> </a:t>
            </a:r>
            <a:r>
              <a:rPr lang="en-US" altLang="en-US" sz="2600" dirty="0" err="1"/>
              <a:t>tổ</a:t>
            </a:r>
            <a:r>
              <a:rPr lang="en-US" altLang="en-US" sz="2600" dirty="0"/>
              <a:t> </a:t>
            </a:r>
            <a:r>
              <a:rPr lang="en-US" altLang="en-US" sz="2600" dirty="0" err="1"/>
              <a:t>chức</a:t>
            </a:r>
            <a:r>
              <a:rPr lang="en-US" altLang="en-US" sz="2600" dirty="0"/>
              <a:t> (</a:t>
            </a:r>
            <a:r>
              <a:rPr lang="en-US" altLang="en-US" sz="2600" dirty="0" err="1"/>
              <a:t>từ</a:t>
            </a:r>
            <a:r>
              <a:rPr lang="en-US" altLang="en-US" sz="2600" dirty="0"/>
              <a:t> </a:t>
            </a:r>
            <a:r>
              <a:rPr lang="en-US" altLang="en-US" sz="2600" dirty="0" err="1"/>
              <a:t>cấp</a:t>
            </a:r>
            <a:r>
              <a:rPr lang="en-US" altLang="en-US" sz="2600" dirty="0"/>
              <a:t> </a:t>
            </a:r>
            <a:r>
              <a:rPr lang="en-US" altLang="en-US" sz="2600" dirty="0" err="1"/>
              <a:t>lãnh</a:t>
            </a:r>
            <a:r>
              <a:rPr lang="en-US" altLang="en-US" sz="2600" dirty="0"/>
              <a:t> </a:t>
            </a:r>
            <a:r>
              <a:rPr lang="en-US" altLang="en-US" sz="2600" dirty="0" err="1"/>
              <a:t>đạo</a:t>
            </a:r>
            <a:r>
              <a:rPr lang="en-US" altLang="en-US" sz="2600" dirty="0"/>
              <a:t> </a:t>
            </a:r>
            <a:r>
              <a:rPr lang="en-US" altLang="en-US" sz="2600" dirty="0" err="1"/>
              <a:t>đến</a:t>
            </a:r>
            <a:r>
              <a:rPr lang="en-US" altLang="en-US" sz="2600" dirty="0"/>
              <a:t> </a:t>
            </a:r>
            <a:r>
              <a:rPr lang="en-US" altLang="en-US" sz="2600" dirty="0" err="1"/>
              <a:t>nhân</a:t>
            </a:r>
            <a:r>
              <a:rPr lang="en-US" altLang="en-US" sz="2600" dirty="0"/>
              <a:t> </a:t>
            </a:r>
            <a:r>
              <a:rPr lang="en-US" altLang="en-US" sz="2600" dirty="0" err="1"/>
              <a:t>viên</a:t>
            </a:r>
            <a:r>
              <a:rPr lang="en-US" altLang="en-US" sz="2600" dirty="0"/>
              <a:t>)</a:t>
            </a:r>
          </a:p>
          <a:p>
            <a:pPr lvl="3"/>
            <a:r>
              <a:rPr lang="en-US" altLang="en-US" sz="2400" dirty="0">
                <a:sym typeface="Symbol" pitchFamily="18" charset="2"/>
              </a:rPr>
              <a:t></a:t>
            </a:r>
            <a:r>
              <a:rPr lang="en-US" altLang="en-US" sz="2400" dirty="0"/>
              <a:t> </a:t>
            </a:r>
            <a:r>
              <a:rPr lang="en-US" altLang="en-US" sz="2400" dirty="0" err="1"/>
              <a:t>Khó</a:t>
            </a:r>
            <a:r>
              <a:rPr lang="en-US" altLang="en-US" sz="2400" dirty="0"/>
              <a:t> </a:t>
            </a:r>
            <a:r>
              <a:rPr lang="en-US" altLang="en-US" sz="2400" dirty="0" err="1"/>
              <a:t>có</a:t>
            </a:r>
            <a:r>
              <a:rPr lang="en-US" altLang="en-US" sz="2400" dirty="0"/>
              <a:t> </a:t>
            </a:r>
            <a:r>
              <a:rPr lang="en-US" altLang="en-US" sz="2400" dirty="0" err="1"/>
              <a:t>thể</a:t>
            </a:r>
            <a:r>
              <a:rPr lang="en-US" altLang="en-US" sz="2400" dirty="0"/>
              <a:t> </a:t>
            </a:r>
            <a:r>
              <a:rPr lang="en-US" altLang="en-US" sz="2400" dirty="0" err="1"/>
              <a:t>đạt</a:t>
            </a:r>
            <a:r>
              <a:rPr lang="en-US" altLang="en-US" sz="2400" dirty="0"/>
              <a:t> </a:t>
            </a:r>
            <a:r>
              <a:rPr lang="en-US" altLang="en-US" sz="2400" dirty="0" err="1"/>
              <a:t>được</a:t>
            </a:r>
            <a:r>
              <a:rPr lang="en-US" altLang="en-US" sz="2400" dirty="0"/>
              <a:t> </a:t>
            </a:r>
            <a:r>
              <a:rPr lang="en-US" altLang="en-US" sz="2400" dirty="0" err="1"/>
              <a:t>sự</a:t>
            </a:r>
            <a:r>
              <a:rPr lang="en-US" altLang="en-US" sz="2400" dirty="0"/>
              <a:t> </a:t>
            </a:r>
            <a:r>
              <a:rPr lang="en-US" altLang="en-US" sz="2400" dirty="0" err="1"/>
              <a:t>chấp</a:t>
            </a:r>
            <a:r>
              <a:rPr lang="en-US" altLang="en-US" sz="2400" dirty="0"/>
              <a:t> </a:t>
            </a:r>
            <a:r>
              <a:rPr lang="en-US" altLang="en-US" sz="2400" dirty="0" err="1"/>
              <a:t>nhận</a:t>
            </a:r>
            <a:r>
              <a:rPr lang="en-US" altLang="en-US" sz="2400" dirty="0"/>
              <a:t> </a:t>
            </a:r>
            <a:r>
              <a:rPr lang="en-US" altLang="en-US" sz="2400" dirty="0" err="1"/>
              <a:t>và</a:t>
            </a:r>
            <a:r>
              <a:rPr lang="en-US" altLang="en-US" sz="2400" dirty="0"/>
              <a:t> </a:t>
            </a:r>
            <a:r>
              <a:rPr lang="en-US" altLang="en-US" sz="2400" dirty="0" err="1"/>
              <a:t>bắt</a:t>
            </a:r>
            <a:r>
              <a:rPr lang="en-US" altLang="en-US" sz="2400" dirty="0"/>
              <a:t> </a:t>
            </a:r>
            <a:r>
              <a:rPr lang="en-US" altLang="en-US" sz="2400" dirty="0" err="1"/>
              <a:t>buộc</a:t>
            </a:r>
            <a:r>
              <a:rPr lang="en-US" altLang="en-US" sz="2400" dirty="0"/>
              <a:t> </a:t>
            </a:r>
            <a:r>
              <a:rPr lang="en-US" altLang="en-US" sz="2400" dirty="0" err="1"/>
              <a:t>tuân</a:t>
            </a:r>
            <a:r>
              <a:rPr lang="en-US" altLang="en-US" sz="2400" dirty="0"/>
              <a:t> </a:t>
            </a:r>
            <a:r>
              <a:rPr lang="en-US" altLang="en-US" sz="2400" dirty="0" err="1"/>
              <a:t>thủ</a:t>
            </a:r>
            <a:r>
              <a:rPr lang="en-US" altLang="en-US" sz="2400" dirty="0"/>
              <a:t> CS</a:t>
            </a:r>
          </a:p>
        </p:txBody>
      </p:sp>
      <p:sp>
        <p:nvSpPr>
          <p:cNvPr id="3379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379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379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EFFB6CC7-7C8E-4B23-AD10-08E2ABFD68F1}" type="slidenum">
              <a:rPr lang="en-US" altLang="en-US" sz="1200" smtClean="0"/>
              <a:pPr eaLnBrk="1" hangingPunct="1">
                <a:spcBef>
                  <a:spcPct val="0"/>
                </a:spcBef>
                <a:buClrTx/>
                <a:buSzTx/>
                <a:buFontTx/>
                <a:buNone/>
              </a:pPr>
              <a:t>35</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3795">
                                            <p:txEl>
                                              <p:pRg st="1" end="1"/>
                                            </p:txEl>
                                          </p:spTgt>
                                        </p:tgtEl>
                                        <p:attrNameLst>
                                          <p:attrName>style.visibility</p:attrName>
                                        </p:attrNameLst>
                                      </p:cBhvr>
                                      <p:to>
                                        <p:strVal val="visible"/>
                                      </p:to>
                                    </p:set>
                                    <p:animEffect transition="in" filter="circle(in)">
                                      <p:cBhvr>
                                        <p:cTn id="7" dur="2000"/>
                                        <p:tgtEl>
                                          <p:spTgt spid="337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3795">
                                            <p:txEl>
                                              <p:pRg st="2" end="2"/>
                                            </p:txEl>
                                          </p:spTgt>
                                        </p:tgtEl>
                                        <p:attrNameLst>
                                          <p:attrName>style.visibility</p:attrName>
                                        </p:attrNameLst>
                                      </p:cBhvr>
                                      <p:to>
                                        <p:strVal val="visible"/>
                                      </p:to>
                                    </p:set>
                                    <p:animEffect transition="in" filter="circle(in)">
                                      <p:cBhvr>
                                        <p:cTn id="12" dur="2000"/>
                                        <p:tgtEl>
                                          <p:spTgt spid="337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33795">
                                            <p:txEl>
                                              <p:pRg st="3" end="3"/>
                                            </p:txEl>
                                          </p:spTgt>
                                        </p:tgtEl>
                                        <p:attrNameLst>
                                          <p:attrName>style.visibility</p:attrName>
                                        </p:attrNameLst>
                                      </p:cBhvr>
                                      <p:to>
                                        <p:strVal val="visible"/>
                                      </p:to>
                                    </p:set>
                                    <p:animEffect transition="in" filter="circle(in)">
                                      <p:cBhvr>
                                        <p:cTn id="17" dur="2000"/>
                                        <p:tgtEl>
                                          <p:spTgt spid="337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altLang="en-US" sz="3600"/>
              <a:t>1.1.5 Thách thức trong việc đạt được sự chấp nhận và bắt buộc tuân thủ CS  (..)</a:t>
            </a:r>
          </a:p>
        </p:txBody>
      </p:sp>
      <p:sp>
        <p:nvSpPr>
          <p:cNvPr id="34819" name="Content Placeholder 2"/>
          <p:cNvSpPr>
            <a:spLocks noGrp="1"/>
          </p:cNvSpPr>
          <p:nvPr>
            <p:ph idx="1"/>
          </p:nvPr>
        </p:nvSpPr>
        <p:spPr/>
        <p:txBody>
          <a:bodyPr/>
          <a:lstStyle/>
          <a:p>
            <a:r>
              <a:rPr lang="en-US" altLang="en-US" dirty="0" err="1"/>
              <a:t>Thách</a:t>
            </a:r>
            <a:r>
              <a:rPr lang="en-US" altLang="en-US" dirty="0"/>
              <a:t> </a:t>
            </a:r>
            <a:r>
              <a:rPr lang="en-US" altLang="en-US" dirty="0" err="1"/>
              <a:t>thức</a:t>
            </a:r>
            <a:r>
              <a:rPr lang="en-US" altLang="en-US" dirty="0"/>
              <a:t> </a:t>
            </a:r>
            <a:r>
              <a:rPr lang="en-US" altLang="en-US" dirty="0" err="1"/>
              <a:t>trong</a:t>
            </a:r>
            <a:r>
              <a:rPr lang="en-US" altLang="en-US" dirty="0"/>
              <a:t> </a:t>
            </a:r>
            <a:r>
              <a:rPr lang="en-US" altLang="en-US" dirty="0" err="1"/>
              <a:t>việc</a:t>
            </a:r>
            <a:r>
              <a:rPr lang="en-US" altLang="en-US" dirty="0"/>
              <a:t> </a:t>
            </a:r>
            <a:r>
              <a:rPr lang="en-US" altLang="en-US" dirty="0" err="1"/>
              <a:t>chấp</a:t>
            </a:r>
            <a:r>
              <a:rPr lang="en-US" altLang="en-US" dirty="0"/>
              <a:t> </a:t>
            </a:r>
            <a:r>
              <a:rPr lang="en-US" altLang="en-US" dirty="0" err="1"/>
              <a:t>nhận</a:t>
            </a:r>
            <a:r>
              <a:rPr lang="en-US" altLang="en-US" dirty="0"/>
              <a:t> CS</a:t>
            </a:r>
          </a:p>
          <a:p>
            <a:pPr lvl="1"/>
            <a:r>
              <a:rPr lang="en-US" altLang="en-US" dirty="0" err="1"/>
              <a:t>Nhân</a:t>
            </a:r>
            <a:r>
              <a:rPr lang="en-US" altLang="en-US" dirty="0"/>
              <a:t> </a:t>
            </a:r>
            <a:r>
              <a:rPr lang="en-US" altLang="en-US" dirty="0" err="1"/>
              <a:t>viên</a:t>
            </a:r>
            <a:r>
              <a:rPr lang="en-US" altLang="en-US" dirty="0"/>
              <a:t> </a:t>
            </a:r>
            <a:r>
              <a:rPr lang="en-US" altLang="en-US" dirty="0" err="1"/>
              <a:t>phải</a:t>
            </a:r>
            <a:r>
              <a:rPr lang="en-US" altLang="en-US" dirty="0"/>
              <a:t> </a:t>
            </a:r>
            <a:r>
              <a:rPr lang="en-US" altLang="en-US" dirty="0" err="1"/>
              <a:t>có</a:t>
            </a:r>
            <a:r>
              <a:rPr lang="en-US" altLang="en-US" dirty="0"/>
              <a:t> </a:t>
            </a:r>
            <a:r>
              <a:rPr lang="en-US" altLang="en-US" dirty="0" err="1"/>
              <a:t>quyền</a:t>
            </a:r>
            <a:r>
              <a:rPr lang="en-US" altLang="en-US" dirty="0"/>
              <a:t> </a:t>
            </a:r>
            <a:r>
              <a:rPr lang="en-US" altLang="en-US" dirty="0" err="1"/>
              <a:t>lợi</a:t>
            </a:r>
            <a:r>
              <a:rPr lang="en-US" altLang="en-US" dirty="0"/>
              <a:t>:</a:t>
            </a:r>
          </a:p>
          <a:p>
            <a:pPr lvl="2"/>
            <a:r>
              <a:rPr lang="en-US" altLang="en-US" sz="2400" dirty="0" err="1"/>
              <a:t>Thúc</a:t>
            </a:r>
            <a:r>
              <a:rPr lang="en-US" altLang="en-US" sz="2400" dirty="0"/>
              <a:t> </a:t>
            </a:r>
            <a:r>
              <a:rPr lang="en-US" altLang="en-US" sz="2400" dirty="0" err="1"/>
              <a:t>đẩy</a:t>
            </a:r>
            <a:r>
              <a:rPr lang="en-US" altLang="en-US" sz="2400" dirty="0"/>
              <a:t> </a:t>
            </a:r>
            <a:r>
              <a:rPr lang="en-US" altLang="en-US" sz="2400" dirty="0" err="1"/>
              <a:t>sự</a:t>
            </a:r>
            <a:r>
              <a:rPr lang="en-US" altLang="en-US" sz="2400" dirty="0"/>
              <a:t> </a:t>
            </a:r>
            <a:r>
              <a:rPr lang="en-US" altLang="en-US" sz="2400" dirty="0" err="1"/>
              <a:t>tham</a:t>
            </a:r>
            <a:r>
              <a:rPr lang="en-US" altLang="en-US" sz="2400" dirty="0"/>
              <a:t> </a:t>
            </a:r>
            <a:r>
              <a:rPr lang="en-US" altLang="en-US" sz="2400" dirty="0" err="1"/>
              <a:t>gia</a:t>
            </a:r>
            <a:r>
              <a:rPr lang="en-US" altLang="en-US" sz="2400" dirty="0"/>
              <a:t> </a:t>
            </a:r>
            <a:r>
              <a:rPr lang="en-US" altLang="en-US" sz="2400" dirty="0" err="1"/>
              <a:t>của</a:t>
            </a:r>
            <a:r>
              <a:rPr lang="en-US" altLang="en-US" sz="2400" dirty="0"/>
              <a:t> </a:t>
            </a:r>
            <a:r>
              <a:rPr lang="en-US" altLang="en-US" sz="2400" dirty="0" err="1"/>
              <a:t>nhân</a:t>
            </a:r>
            <a:r>
              <a:rPr lang="en-US" altLang="en-US" sz="2400" dirty="0"/>
              <a:t> </a:t>
            </a:r>
            <a:r>
              <a:rPr lang="en-US" altLang="en-US" sz="2400" dirty="0" err="1"/>
              <a:t>viên</a:t>
            </a:r>
            <a:endParaRPr lang="en-US" altLang="en-US" sz="2400" dirty="0"/>
          </a:p>
          <a:p>
            <a:pPr lvl="3"/>
            <a:r>
              <a:rPr lang="en-US" altLang="en-US" sz="2400" dirty="0" err="1"/>
              <a:t>Thưởng</a:t>
            </a:r>
            <a:r>
              <a:rPr lang="en-US" altLang="en-US" sz="2400" dirty="0"/>
              <a:t> </a:t>
            </a:r>
            <a:r>
              <a:rPr lang="en-US" altLang="en-US" sz="2400" dirty="0" err="1"/>
              <a:t>nếu</a:t>
            </a:r>
            <a:r>
              <a:rPr lang="en-US" altLang="en-US" sz="2400" dirty="0"/>
              <a:t> </a:t>
            </a:r>
            <a:r>
              <a:rPr lang="en-US" altLang="en-US" sz="2400" dirty="0" err="1"/>
              <a:t>tham</a:t>
            </a:r>
            <a:r>
              <a:rPr lang="en-US" altLang="en-US" sz="2400" dirty="0"/>
              <a:t> </a:t>
            </a:r>
            <a:r>
              <a:rPr lang="en-US" altLang="en-US" sz="2400" dirty="0" err="1"/>
              <a:t>gia</a:t>
            </a:r>
            <a:endParaRPr lang="en-US" altLang="en-US" sz="2400" dirty="0"/>
          </a:p>
          <a:p>
            <a:pPr lvl="3"/>
            <a:r>
              <a:rPr lang="en-US" altLang="en-US" sz="2400" dirty="0" err="1"/>
              <a:t>Phạt</a:t>
            </a:r>
            <a:r>
              <a:rPr lang="en-US" altLang="en-US" sz="2400" dirty="0"/>
              <a:t> </a:t>
            </a:r>
            <a:r>
              <a:rPr lang="en-US" altLang="en-US" sz="2400" dirty="0" err="1"/>
              <a:t>nếu</a:t>
            </a:r>
            <a:r>
              <a:rPr lang="en-US" altLang="en-US" sz="2400" dirty="0"/>
              <a:t> </a:t>
            </a:r>
            <a:r>
              <a:rPr lang="en-US" altLang="en-US" sz="2400" dirty="0" err="1"/>
              <a:t>không</a:t>
            </a:r>
            <a:r>
              <a:rPr lang="en-US" altLang="en-US" sz="2400" dirty="0"/>
              <a:t> </a:t>
            </a:r>
            <a:r>
              <a:rPr lang="en-US" altLang="en-US" sz="2400" dirty="0" err="1"/>
              <a:t>tham</a:t>
            </a:r>
            <a:r>
              <a:rPr lang="en-US" altLang="en-US" sz="2400" dirty="0"/>
              <a:t> </a:t>
            </a:r>
            <a:r>
              <a:rPr lang="en-US" altLang="en-US" sz="2400" dirty="0" err="1"/>
              <a:t>gia</a:t>
            </a:r>
            <a:endParaRPr lang="en-US" altLang="en-US" sz="2400" dirty="0"/>
          </a:p>
          <a:p>
            <a:pPr lvl="1"/>
            <a:r>
              <a:rPr lang="en-US" altLang="en-US" sz="2800" dirty="0" err="1"/>
              <a:t>Nhận</a:t>
            </a:r>
            <a:r>
              <a:rPr lang="en-US" altLang="en-US" sz="2800" dirty="0"/>
              <a:t> </a:t>
            </a:r>
            <a:r>
              <a:rPr lang="en-US" altLang="en-US" sz="2800" dirty="0" err="1"/>
              <a:t>thức</a:t>
            </a:r>
            <a:r>
              <a:rPr lang="en-US" altLang="en-US" sz="2800" dirty="0"/>
              <a:t> </a:t>
            </a:r>
            <a:r>
              <a:rPr lang="en-US" altLang="en-US" sz="2800" dirty="0" err="1"/>
              <a:t>và</a:t>
            </a:r>
            <a:r>
              <a:rPr lang="en-US" altLang="en-US" sz="2800" dirty="0"/>
              <a:t> </a:t>
            </a:r>
            <a:r>
              <a:rPr lang="en-US" altLang="en-US" sz="2800" dirty="0" err="1"/>
              <a:t>hiểu</a:t>
            </a:r>
            <a:r>
              <a:rPr lang="en-US" altLang="en-US" sz="2800" dirty="0"/>
              <a:t> CS:</a:t>
            </a:r>
          </a:p>
          <a:p>
            <a:pPr lvl="2"/>
            <a:r>
              <a:rPr lang="en-US" altLang="en-US" sz="2400" dirty="0" err="1"/>
              <a:t>Nhân</a:t>
            </a:r>
            <a:r>
              <a:rPr lang="en-US" altLang="en-US" sz="2400" dirty="0"/>
              <a:t> </a:t>
            </a:r>
            <a:r>
              <a:rPr lang="en-US" altLang="en-US" sz="2400" dirty="0" err="1"/>
              <a:t>viên</a:t>
            </a:r>
            <a:r>
              <a:rPr lang="en-US" altLang="en-US" sz="2400" dirty="0"/>
              <a:t> </a:t>
            </a:r>
            <a:r>
              <a:rPr lang="en-US" altLang="en-US" sz="2400" dirty="0" err="1"/>
              <a:t>phải</a:t>
            </a:r>
            <a:r>
              <a:rPr lang="en-US" altLang="en-US" sz="2400" dirty="0"/>
              <a:t> </a:t>
            </a:r>
            <a:r>
              <a:rPr lang="en-US" altLang="en-US" sz="2400" dirty="0" err="1"/>
              <a:t>biết</a:t>
            </a:r>
            <a:r>
              <a:rPr lang="en-US" altLang="en-US" sz="2400" dirty="0"/>
              <a:t> </a:t>
            </a:r>
            <a:r>
              <a:rPr lang="en-US" altLang="en-US" sz="2400" dirty="0" err="1"/>
              <a:t>và</a:t>
            </a:r>
            <a:r>
              <a:rPr lang="en-US" altLang="en-US" sz="2400" dirty="0"/>
              <a:t> </a:t>
            </a:r>
            <a:r>
              <a:rPr lang="en-US" altLang="en-US" sz="2400" dirty="0" err="1"/>
              <a:t>hiểu</a:t>
            </a:r>
            <a:r>
              <a:rPr lang="en-US" altLang="en-US" sz="2400" dirty="0"/>
              <a:t> </a:t>
            </a:r>
            <a:r>
              <a:rPr lang="en-US" altLang="en-US" sz="2400" dirty="0" err="1"/>
              <a:t>về</a:t>
            </a:r>
            <a:r>
              <a:rPr lang="en-US" altLang="en-US" sz="2400" dirty="0"/>
              <a:t> CS </a:t>
            </a:r>
            <a:r>
              <a:rPr lang="en-US" altLang="en-US" sz="2400" dirty="0" err="1"/>
              <a:t>nhưng</a:t>
            </a:r>
            <a:r>
              <a:rPr lang="en-US" altLang="en-US" sz="2400" dirty="0"/>
              <a:t> </a:t>
            </a:r>
            <a:r>
              <a:rPr lang="en-US" altLang="en-US" sz="2400" dirty="0" err="1"/>
              <a:t>xây</a:t>
            </a:r>
            <a:r>
              <a:rPr lang="en-US" altLang="en-US" sz="2400" dirty="0"/>
              <a:t> </a:t>
            </a:r>
            <a:r>
              <a:rPr lang="en-US" altLang="en-US" sz="2400" dirty="0" err="1"/>
              <a:t>dựng</a:t>
            </a:r>
            <a:r>
              <a:rPr lang="en-US" altLang="en-US" sz="2400" dirty="0"/>
              <a:t> </a:t>
            </a:r>
            <a:r>
              <a:rPr lang="en-US" altLang="en-US" sz="2400" dirty="0" err="1"/>
              <a:t>tài</a:t>
            </a:r>
            <a:r>
              <a:rPr lang="en-US" altLang="en-US" sz="2400" dirty="0"/>
              <a:t> </a:t>
            </a:r>
            <a:r>
              <a:rPr lang="en-US" altLang="en-US" sz="2400" dirty="0" err="1"/>
              <a:t>liệu</a:t>
            </a:r>
            <a:r>
              <a:rPr lang="en-US" altLang="en-US" sz="2400" dirty="0"/>
              <a:t> </a:t>
            </a:r>
            <a:r>
              <a:rPr lang="en-US" altLang="en-US" sz="2400" dirty="0" err="1"/>
              <a:t>hướng</a:t>
            </a:r>
            <a:r>
              <a:rPr lang="en-US" altLang="en-US" sz="2400" dirty="0"/>
              <a:t> </a:t>
            </a:r>
            <a:r>
              <a:rPr lang="en-US" altLang="en-US" sz="2400" dirty="0" err="1"/>
              <a:t>dẫn</a:t>
            </a:r>
            <a:r>
              <a:rPr lang="en-US" altLang="en-US" sz="2400" dirty="0"/>
              <a:t> </a:t>
            </a:r>
            <a:r>
              <a:rPr lang="en-US" altLang="en-US" sz="2400" dirty="0" err="1"/>
              <a:t>không</a:t>
            </a:r>
            <a:r>
              <a:rPr lang="en-US" altLang="en-US" sz="2400" dirty="0"/>
              <a:t> </a:t>
            </a:r>
            <a:r>
              <a:rPr lang="en-US" altLang="en-US" sz="2400" dirty="0" err="1"/>
              <a:t>hề</a:t>
            </a:r>
            <a:r>
              <a:rPr lang="en-US" altLang="en-US" sz="2400" dirty="0"/>
              <a:t> </a:t>
            </a:r>
            <a:r>
              <a:rPr lang="en-US" altLang="en-US" sz="2400" dirty="0" err="1"/>
              <a:t>đơn</a:t>
            </a:r>
            <a:r>
              <a:rPr lang="en-US" altLang="en-US" sz="2400" dirty="0"/>
              <a:t> </a:t>
            </a:r>
            <a:r>
              <a:rPr lang="en-US" altLang="en-US" sz="2400" dirty="0" err="1"/>
              <a:t>giản</a:t>
            </a:r>
            <a:endParaRPr lang="en-US" altLang="en-US" sz="2400" dirty="0"/>
          </a:p>
        </p:txBody>
      </p:sp>
      <p:sp>
        <p:nvSpPr>
          <p:cNvPr id="3482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482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482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9D39669-EB4F-4340-8826-96A47D35D1D5}" type="slidenum">
              <a:rPr lang="en-US" altLang="en-US" sz="1200" smtClean="0"/>
              <a:pPr eaLnBrk="1" hangingPunct="1">
                <a:spcBef>
                  <a:spcPct val="0"/>
                </a:spcBef>
                <a:buClrTx/>
                <a:buSzTx/>
                <a:buFontTx/>
                <a:buNone/>
              </a:pPr>
              <a:t>36</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819">
                                            <p:txEl>
                                              <p:pRg st="1" end="1"/>
                                            </p:txEl>
                                          </p:spTgt>
                                        </p:tgtEl>
                                        <p:attrNameLst>
                                          <p:attrName>style.visibility</p:attrName>
                                        </p:attrNameLst>
                                      </p:cBhvr>
                                      <p:to>
                                        <p:strVal val="visible"/>
                                      </p:to>
                                    </p:set>
                                    <p:animEffect transition="in" filter="fade">
                                      <p:cBhvr>
                                        <p:cTn id="7" dur="500"/>
                                        <p:tgtEl>
                                          <p:spTgt spid="3481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4819">
                                            <p:txEl>
                                              <p:pRg st="2" end="2"/>
                                            </p:txEl>
                                          </p:spTgt>
                                        </p:tgtEl>
                                        <p:attrNameLst>
                                          <p:attrName>style.visibility</p:attrName>
                                        </p:attrNameLst>
                                      </p:cBhvr>
                                      <p:to>
                                        <p:strVal val="visible"/>
                                      </p:to>
                                    </p:set>
                                    <p:animEffect transition="in" filter="fade">
                                      <p:cBhvr>
                                        <p:cTn id="12" dur="500"/>
                                        <p:tgtEl>
                                          <p:spTgt spid="3481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4819">
                                            <p:txEl>
                                              <p:pRg st="3" end="3"/>
                                            </p:txEl>
                                          </p:spTgt>
                                        </p:tgtEl>
                                        <p:attrNameLst>
                                          <p:attrName>style.visibility</p:attrName>
                                        </p:attrNameLst>
                                      </p:cBhvr>
                                      <p:to>
                                        <p:strVal val="visible"/>
                                      </p:to>
                                    </p:set>
                                    <p:animEffect transition="in" filter="fade">
                                      <p:cBhvr>
                                        <p:cTn id="17" dur="500"/>
                                        <p:tgtEl>
                                          <p:spTgt spid="34819">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4819">
                                            <p:txEl>
                                              <p:pRg st="4" end="4"/>
                                            </p:txEl>
                                          </p:spTgt>
                                        </p:tgtEl>
                                        <p:attrNameLst>
                                          <p:attrName>style.visibility</p:attrName>
                                        </p:attrNameLst>
                                      </p:cBhvr>
                                      <p:to>
                                        <p:strVal val="visible"/>
                                      </p:to>
                                    </p:set>
                                    <p:animEffect transition="in" filter="fade">
                                      <p:cBhvr>
                                        <p:cTn id="20" dur="500"/>
                                        <p:tgtEl>
                                          <p:spTgt spid="34819">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4819">
                                            <p:txEl>
                                              <p:pRg st="5" end="5"/>
                                            </p:txEl>
                                          </p:spTgt>
                                        </p:tgtEl>
                                        <p:attrNameLst>
                                          <p:attrName>style.visibility</p:attrName>
                                        </p:attrNameLst>
                                      </p:cBhvr>
                                      <p:to>
                                        <p:strVal val="visible"/>
                                      </p:to>
                                    </p:set>
                                    <p:animEffect transition="in" filter="fade">
                                      <p:cBhvr>
                                        <p:cTn id="25" dur="500"/>
                                        <p:tgtEl>
                                          <p:spTgt spid="34819">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4819">
                                            <p:txEl>
                                              <p:pRg st="6" end="6"/>
                                            </p:txEl>
                                          </p:spTgt>
                                        </p:tgtEl>
                                        <p:attrNameLst>
                                          <p:attrName>style.visibility</p:attrName>
                                        </p:attrNameLst>
                                      </p:cBhvr>
                                      <p:to>
                                        <p:strVal val="visible"/>
                                      </p:to>
                                    </p:set>
                                    <p:animEffect transition="in" filter="fade">
                                      <p:cBhvr>
                                        <p:cTn id="30" dur="500"/>
                                        <p:tgtEl>
                                          <p:spTgt spid="348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US" altLang="en-US" sz="3600"/>
              <a:t>1.1.5 Thách thức trong việc đạt được sự chấp nhận và bắt buộc tuân thủ CS (..)</a:t>
            </a:r>
          </a:p>
        </p:txBody>
      </p:sp>
      <p:sp>
        <p:nvSpPr>
          <p:cNvPr id="35843" name="Content Placeholder 2"/>
          <p:cNvSpPr>
            <a:spLocks noGrp="1"/>
          </p:cNvSpPr>
          <p:nvPr>
            <p:ph idx="1"/>
          </p:nvPr>
        </p:nvSpPr>
        <p:spPr/>
        <p:txBody>
          <a:bodyPr/>
          <a:lstStyle/>
          <a:p>
            <a:r>
              <a:rPr lang="en-US" altLang="en-US" dirty="0" err="1"/>
              <a:t>Thách</a:t>
            </a:r>
            <a:r>
              <a:rPr lang="en-US" altLang="en-US" dirty="0"/>
              <a:t> </a:t>
            </a:r>
            <a:r>
              <a:rPr lang="en-US" altLang="en-US" dirty="0" err="1"/>
              <a:t>thức</a:t>
            </a:r>
            <a:r>
              <a:rPr lang="en-US" altLang="en-US" dirty="0"/>
              <a:t> </a:t>
            </a:r>
            <a:r>
              <a:rPr lang="en-US" altLang="en-US" dirty="0" err="1"/>
              <a:t>trong</a:t>
            </a:r>
            <a:r>
              <a:rPr lang="en-US" altLang="en-US" dirty="0"/>
              <a:t> </a:t>
            </a:r>
            <a:r>
              <a:rPr lang="en-US" altLang="en-US" dirty="0" err="1"/>
              <a:t>việc</a:t>
            </a:r>
            <a:r>
              <a:rPr lang="en-US" altLang="en-US" dirty="0"/>
              <a:t> </a:t>
            </a:r>
            <a:r>
              <a:rPr lang="en-US" altLang="en-US" dirty="0" err="1"/>
              <a:t>bắt</a:t>
            </a:r>
            <a:r>
              <a:rPr lang="en-US" altLang="en-US" dirty="0"/>
              <a:t> </a:t>
            </a:r>
            <a:r>
              <a:rPr lang="en-US" altLang="en-US" dirty="0" err="1"/>
              <a:t>buộc</a:t>
            </a:r>
            <a:r>
              <a:rPr lang="en-US" altLang="en-US" dirty="0"/>
              <a:t> </a:t>
            </a:r>
            <a:r>
              <a:rPr lang="en-US" altLang="en-US" dirty="0" err="1"/>
              <a:t>tuân</a:t>
            </a:r>
            <a:r>
              <a:rPr lang="en-US" altLang="en-US" dirty="0"/>
              <a:t> </a:t>
            </a:r>
            <a:r>
              <a:rPr lang="en-US" altLang="en-US" dirty="0" err="1"/>
              <a:t>thủ</a:t>
            </a:r>
            <a:r>
              <a:rPr lang="en-US" altLang="en-US" dirty="0"/>
              <a:t> CS:</a:t>
            </a:r>
          </a:p>
          <a:p>
            <a:pPr lvl="1"/>
            <a:r>
              <a:rPr lang="en-US" altLang="en-US" dirty="0"/>
              <a:t>CS </a:t>
            </a:r>
            <a:r>
              <a:rPr lang="en-US" altLang="en-US" dirty="0" err="1"/>
              <a:t>sơ</a:t>
            </a:r>
            <a:r>
              <a:rPr lang="en-US" altLang="en-US" dirty="0"/>
              <a:t> </a:t>
            </a:r>
            <a:r>
              <a:rPr lang="en-US" altLang="en-US" dirty="0" err="1"/>
              <a:t>sài</a:t>
            </a:r>
            <a:r>
              <a:rPr lang="en-US" altLang="en-US" dirty="0"/>
              <a:t> </a:t>
            </a:r>
            <a:r>
              <a:rPr lang="en-US" altLang="en-US" dirty="0" err="1"/>
              <a:t>và</a:t>
            </a:r>
            <a:r>
              <a:rPr lang="en-US" altLang="en-US" dirty="0"/>
              <a:t> </a:t>
            </a:r>
            <a:r>
              <a:rPr lang="en-US" altLang="en-US" dirty="0" err="1"/>
              <a:t>không</a:t>
            </a:r>
            <a:r>
              <a:rPr lang="en-US" altLang="en-US" dirty="0"/>
              <a:t> </a:t>
            </a:r>
            <a:r>
              <a:rPr lang="en-US" altLang="en-US" dirty="0" err="1"/>
              <a:t>rõ</a:t>
            </a:r>
            <a:r>
              <a:rPr lang="en-US" altLang="en-US" dirty="0"/>
              <a:t> </a:t>
            </a:r>
            <a:r>
              <a:rPr lang="en-US" altLang="en-US" dirty="0" err="1"/>
              <a:t>ràng</a:t>
            </a:r>
            <a:endParaRPr lang="en-US" altLang="en-US" dirty="0"/>
          </a:p>
          <a:p>
            <a:pPr lvl="2"/>
            <a:r>
              <a:rPr lang="en-US" altLang="en-US" sz="2400" dirty="0">
                <a:sym typeface="Symbol" pitchFamily="18" charset="2"/>
              </a:rPr>
              <a:t> </a:t>
            </a:r>
            <a:r>
              <a:rPr lang="en-US" altLang="en-US" sz="2400" dirty="0" err="1">
                <a:sym typeface="Symbol" pitchFamily="18" charset="2"/>
              </a:rPr>
              <a:t>Khó</a:t>
            </a:r>
            <a:r>
              <a:rPr lang="en-US" altLang="en-US" sz="2400" dirty="0">
                <a:sym typeface="Symbol" pitchFamily="18" charset="2"/>
              </a:rPr>
              <a:t> </a:t>
            </a:r>
            <a:r>
              <a:rPr lang="en-US" altLang="en-US" sz="2400" dirty="0" err="1">
                <a:sym typeface="Symbol" pitchFamily="18" charset="2"/>
              </a:rPr>
              <a:t>thực</a:t>
            </a:r>
            <a:r>
              <a:rPr lang="en-US" altLang="en-US" sz="2400" dirty="0">
                <a:sym typeface="Symbol" pitchFamily="18" charset="2"/>
              </a:rPr>
              <a:t> </a:t>
            </a:r>
            <a:r>
              <a:rPr lang="en-US" altLang="en-US" sz="2400" dirty="0" err="1">
                <a:sym typeface="Symbol" pitchFamily="18" charset="2"/>
              </a:rPr>
              <a:t>thi</a:t>
            </a:r>
            <a:r>
              <a:rPr lang="en-US" altLang="en-US" sz="2400" dirty="0">
                <a:sym typeface="Symbol" pitchFamily="18" charset="2"/>
              </a:rPr>
              <a:t> CS</a:t>
            </a:r>
            <a:endParaRPr lang="en-US" altLang="en-US" sz="2400" dirty="0"/>
          </a:p>
          <a:p>
            <a:pPr lvl="1"/>
            <a:r>
              <a:rPr lang="en-US" altLang="en-US" dirty="0" err="1"/>
              <a:t>Không</a:t>
            </a:r>
            <a:r>
              <a:rPr lang="en-US" altLang="en-US" dirty="0"/>
              <a:t> </a:t>
            </a:r>
            <a:r>
              <a:rPr lang="en-US" altLang="en-US" dirty="0" err="1"/>
              <a:t>báo</a:t>
            </a:r>
            <a:r>
              <a:rPr lang="en-US" altLang="en-US" dirty="0"/>
              <a:t> </a:t>
            </a:r>
            <a:r>
              <a:rPr lang="en-US" altLang="en-US" dirty="0" err="1"/>
              <a:t>cáo</a:t>
            </a:r>
            <a:r>
              <a:rPr lang="en-US" altLang="en-US" dirty="0"/>
              <a:t> </a:t>
            </a:r>
            <a:r>
              <a:rPr lang="en-US" altLang="en-US" dirty="0" err="1"/>
              <a:t>những</a:t>
            </a:r>
            <a:r>
              <a:rPr lang="en-US" altLang="en-US" dirty="0"/>
              <a:t> vi </a:t>
            </a:r>
            <a:r>
              <a:rPr lang="en-US" altLang="en-US" dirty="0" err="1"/>
              <a:t>phạm</a:t>
            </a:r>
            <a:endParaRPr lang="en-US" altLang="en-US" dirty="0"/>
          </a:p>
          <a:p>
            <a:pPr lvl="2"/>
            <a:r>
              <a:rPr lang="en-US" altLang="en-US" sz="2400" dirty="0" err="1"/>
              <a:t>Là</a:t>
            </a:r>
            <a:r>
              <a:rPr lang="en-US" altLang="en-US" sz="2400" dirty="0"/>
              <a:t> </a:t>
            </a:r>
            <a:r>
              <a:rPr lang="en-US" altLang="en-US" sz="2400" dirty="0" err="1"/>
              <a:t>nguyên</a:t>
            </a:r>
            <a:r>
              <a:rPr lang="en-US" altLang="en-US" sz="2400" dirty="0"/>
              <a:t> </a:t>
            </a:r>
            <a:r>
              <a:rPr lang="en-US" altLang="en-US" sz="2400" dirty="0" err="1"/>
              <a:t>nhân</a:t>
            </a:r>
            <a:r>
              <a:rPr lang="en-US" altLang="en-US" sz="2400" dirty="0"/>
              <a:t> </a:t>
            </a:r>
            <a:r>
              <a:rPr lang="en-US" altLang="en-US" sz="2400" dirty="0" err="1"/>
              <a:t>chính</a:t>
            </a:r>
            <a:r>
              <a:rPr lang="en-US" altLang="en-US" sz="2400" dirty="0"/>
              <a:t> </a:t>
            </a:r>
            <a:r>
              <a:rPr lang="en-US" altLang="en-US" sz="2400" dirty="0" err="1"/>
              <a:t>khiến</a:t>
            </a:r>
            <a:r>
              <a:rPr lang="en-US" altLang="en-US" sz="2400" dirty="0"/>
              <a:t> </a:t>
            </a:r>
            <a:r>
              <a:rPr lang="en-US" altLang="en-US" sz="2400" dirty="0" err="1"/>
              <a:t>cho</a:t>
            </a:r>
            <a:r>
              <a:rPr lang="en-US" altLang="en-US" sz="2400" dirty="0"/>
              <a:t> con </a:t>
            </a:r>
            <a:r>
              <a:rPr lang="en-US" altLang="en-US" sz="2400" dirty="0" err="1"/>
              <a:t>người</a:t>
            </a:r>
            <a:r>
              <a:rPr lang="en-US" altLang="en-US" sz="2400" dirty="0"/>
              <a:t> </a:t>
            </a:r>
            <a:r>
              <a:rPr lang="en-US" altLang="en-US" sz="2400" dirty="0" err="1"/>
              <a:t>không</a:t>
            </a:r>
            <a:r>
              <a:rPr lang="en-US" altLang="en-US" sz="2400" dirty="0"/>
              <a:t> </a:t>
            </a:r>
            <a:r>
              <a:rPr lang="en-US" altLang="en-US" sz="2400" dirty="0" err="1"/>
              <a:t>tuân</a:t>
            </a:r>
            <a:r>
              <a:rPr lang="en-US" altLang="en-US" sz="2400" dirty="0"/>
              <a:t> </a:t>
            </a:r>
            <a:r>
              <a:rPr lang="en-US" altLang="en-US" sz="2400" dirty="0" err="1"/>
              <a:t>thủ</a:t>
            </a:r>
            <a:r>
              <a:rPr lang="en-US" altLang="en-US" sz="2400" dirty="0"/>
              <a:t> CS</a:t>
            </a:r>
          </a:p>
          <a:p>
            <a:pPr lvl="1"/>
            <a:r>
              <a:rPr lang="en-US" altLang="en-US" dirty="0" err="1"/>
              <a:t>Sự</a:t>
            </a:r>
            <a:r>
              <a:rPr lang="en-US" altLang="en-US" dirty="0"/>
              <a:t> </a:t>
            </a:r>
            <a:r>
              <a:rPr lang="en-US" altLang="en-US" dirty="0" err="1"/>
              <a:t>bắt</a:t>
            </a:r>
            <a:r>
              <a:rPr lang="en-US" altLang="en-US" dirty="0"/>
              <a:t> </a:t>
            </a:r>
            <a:r>
              <a:rPr lang="en-US" altLang="en-US" dirty="0" err="1"/>
              <a:t>buộc</a:t>
            </a:r>
            <a:r>
              <a:rPr lang="en-US" altLang="en-US" dirty="0"/>
              <a:t> </a:t>
            </a:r>
            <a:r>
              <a:rPr lang="en-US" altLang="en-US" dirty="0" err="1"/>
              <a:t>tuân</a:t>
            </a:r>
            <a:r>
              <a:rPr lang="en-US" altLang="en-US" dirty="0"/>
              <a:t> </a:t>
            </a:r>
            <a:r>
              <a:rPr lang="en-US" altLang="en-US" dirty="0" err="1"/>
              <a:t>thủ</a:t>
            </a:r>
            <a:r>
              <a:rPr lang="en-US" altLang="en-US" dirty="0"/>
              <a:t> </a:t>
            </a:r>
            <a:r>
              <a:rPr lang="en-US" altLang="en-US" dirty="0" err="1"/>
              <a:t>không</a:t>
            </a:r>
            <a:r>
              <a:rPr lang="en-US" altLang="en-US" dirty="0"/>
              <a:t> </a:t>
            </a:r>
            <a:r>
              <a:rPr lang="en-US" altLang="en-US" dirty="0" err="1"/>
              <a:t>bao</a:t>
            </a:r>
            <a:r>
              <a:rPr lang="en-US" altLang="en-US" dirty="0"/>
              <a:t> </a:t>
            </a:r>
            <a:r>
              <a:rPr lang="en-US" altLang="en-US" dirty="0" err="1"/>
              <a:t>gồm</a:t>
            </a:r>
            <a:r>
              <a:rPr lang="en-US" altLang="en-US" dirty="0"/>
              <a:t> </a:t>
            </a:r>
            <a:r>
              <a:rPr lang="en-US" altLang="en-US" dirty="0" err="1"/>
              <a:t>các</a:t>
            </a:r>
            <a:r>
              <a:rPr lang="en-US" altLang="en-US" dirty="0"/>
              <a:t> </a:t>
            </a:r>
            <a:r>
              <a:rPr lang="en-US" altLang="en-US" dirty="0" err="1"/>
              <a:t>bộ</a:t>
            </a:r>
            <a:r>
              <a:rPr lang="en-US" altLang="en-US" dirty="0"/>
              <a:t> </a:t>
            </a:r>
            <a:r>
              <a:rPr lang="en-US" altLang="en-US" dirty="0" err="1"/>
              <a:t>phận</a:t>
            </a:r>
            <a:r>
              <a:rPr lang="en-US" altLang="en-US" dirty="0"/>
              <a:t> </a:t>
            </a:r>
            <a:r>
              <a:rPr lang="en-US" altLang="en-US" dirty="0" err="1"/>
              <a:t>quan</a:t>
            </a:r>
            <a:r>
              <a:rPr lang="en-US" altLang="en-US" dirty="0"/>
              <a:t> </a:t>
            </a:r>
            <a:r>
              <a:rPr lang="en-US" altLang="en-US" dirty="0" err="1"/>
              <a:t>trọng</a:t>
            </a:r>
            <a:r>
              <a:rPr lang="en-US" altLang="en-US" dirty="0"/>
              <a:t> </a:t>
            </a:r>
            <a:r>
              <a:rPr lang="en-US" altLang="en-US" dirty="0" err="1"/>
              <a:t>và</a:t>
            </a:r>
            <a:r>
              <a:rPr lang="en-US" altLang="en-US" dirty="0"/>
              <a:t> </a:t>
            </a:r>
            <a:r>
              <a:rPr lang="en-US" altLang="en-US" dirty="0" err="1"/>
              <a:t>quản</a:t>
            </a:r>
            <a:r>
              <a:rPr lang="en-US" altLang="en-US" dirty="0"/>
              <a:t> </a:t>
            </a:r>
            <a:r>
              <a:rPr lang="en-US" altLang="en-US" dirty="0" err="1"/>
              <a:t>lí</a:t>
            </a:r>
            <a:endParaRPr lang="en-US" altLang="en-US" dirty="0"/>
          </a:p>
          <a:p>
            <a:pPr lvl="2"/>
            <a:r>
              <a:rPr lang="en-US" altLang="en-US" sz="2400" dirty="0">
                <a:sym typeface="Symbol" pitchFamily="18" charset="2"/>
              </a:rPr>
              <a:t> </a:t>
            </a:r>
            <a:r>
              <a:rPr lang="en-US" altLang="en-US" sz="2400" dirty="0" err="1">
                <a:sym typeface="Symbol" pitchFamily="18" charset="2"/>
              </a:rPr>
              <a:t>C</a:t>
            </a:r>
            <a:r>
              <a:rPr lang="en-US" altLang="en-US" sz="2400" dirty="0" err="1"/>
              <a:t>oi</a:t>
            </a:r>
            <a:r>
              <a:rPr lang="en-US" altLang="en-US" sz="2400" dirty="0"/>
              <a:t> </a:t>
            </a:r>
            <a:r>
              <a:rPr lang="en-US" altLang="en-US" sz="2400" dirty="0" err="1"/>
              <a:t>thường</a:t>
            </a:r>
            <a:r>
              <a:rPr lang="en-US" altLang="en-US" sz="2400" dirty="0"/>
              <a:t> CS</a:t>
            </a:r>
          </a:p>
          <a:p>
            <a:pPr lvl="2"/>
            <a:r>
              <a:rPr lang="en-US" altLang="en-US" sz="2400" dirty="0">
                <a:sym typeface="Symbol" pitchFamily="18" charset="2"/>
              </a:rPr>
              <a:t></a:t>
            </a:r>
            <a:r>
              <a:rPr lang="en-US" altLang="en-US" sz="2400" dirty="0"/>
              <a:t> </a:t>
            </a:r>
            <a:r>
              <a:rPr lang="en-US" altLang="en-US" sz="2400" dirty="0" err="1"/>
              <a:t>Thực</a:t>
            </a:r>
            <a:r>
              <a:rPr lang="en-US" altLang="en-US" sz="2400" dirty="0"/>
              <a:t> </a:t>
            </a:r>
            <a:r>
              <a:rPr lang="en-US" altLang="en-US" sz="2400" dirty="0" err="1"/>
              <a:t>hiện</a:t>
            </a:r>
            <a:r>
              <a:rPr lang="en-US" altLang="en-US" sz="2400" dirty="0"/>
              <a:t> </a:t>
            </a:r>
            <a:r>
              <a:rPr lang="en-US" altLang="en-US" sz="2400" dirty="0" err="1"/>
              <a:t>trái</a:t>
            </a:r>
            <a:r>
              <a:rPr lang="en-US" altLang="en-US" sz="2400" dirty="0"/>
              <a:t> </a:t>
            </a:r>
            <a:r>
              <a:rPr lang="en-US" altLang="en-US" sz="2400" dirty="0" err="1"/>
              <a:t>với</a:t>
            </a:r>
            <a:r>
              <a:rPr lang="en-US" altLang="en-US" sz="2400" dirty="0"/>
              <a:t> CS</a:t>
            </a:r>
          </a:p>
        </p:txBody>
      </p:sp>
      <p:sp>
        <p:nvSpPr>
          <p:cNvPr id="3584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584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584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14981D9-BD87-41B9-80F1-F0D23247D800}" type="slidenum">
              <a:rPr lang="en-US" altLang="en-US" sz="1200" smtClean="0"/>
              <a:pPr eaLnBrk="1" hangingPunct="1">
                <a:spcBef>
                  <a:spcPct val="0"/>
                </a:spcBef>
                <a:buClrTx/>
                <a:buSzTx/>
                <a:buFontTx/>
                <a:buNone/>
              </a:pPr>
              <a:t>37</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5843">
                                            <p:txEl>
                                              <p:pRg st="1" end="1"/>
                                            </p:txEl>
                                          </p:spTgt>
                                        </p:tgtEl>
                                        <p:attrNameLst>
                                          <p:attrName>style.visibility</p:attrName>
                                        </p:attrNameLst>
                                      </p:cBhvr>
                                      <p:to>
                                        <p:strVal val="visible"/>
                                      </p:to>
                                    </p:set>
                                    <p:animEffect transition="in" filter="wipe(down)">
                                      <p:cBhvr>
                                        <p:cTn id="7" dur="500"/>
                                        <p:tgtEl>
                                          <p:spTgt spid="35843">
                                            <p:txEl>
                                              <p:pRg st="1" end="1"/>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5843">
                                            <p:txEl>
                                              <p:pRg st="3" end="3"/>
                                            </p:txEl>
                                          </p:spTgt>
                                        </p:tgtEl>
                                        <p:attrNameLst>
                                          <p:attrName>style.visibility</p:attrName>
                                        </p:attrNameLst>
                                      </p:cBhvr>
                                      <p:to>
                                        <p:strVal val="visible"/>
                                      </p:to>
                                    </p:set>
                                    <p:animEffect transition="in" filter="wipe(down)">
                                      <p:cBhvr>
                                        <p:cTn id="10" dur="500"/>
                                        <p:tgtEl>
                                          <p:spTgt spid="35843">
                                            <p:txEl>
                                              <p:pRg st="3" end="3"/>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5843">
                                            <p:txEl>
                                              <p:pRg st="5" end="5"/>
                                            </p:txEl>
                                          </p:spTgt>
                                        </p:tgtEl>
                                        <p:attrNameLst>
                                          <p:attrName>style.visibility</p:attrName>
                                        </p:attrNameLst>
                                      </p:cBhvr>
                                      <p:to>
                                        <p:strVal val="visible"/>
                                      </p:to>
                                    </p:set>
                                    <p:animEffect transition="in" filter="wipe(down)">
                                      <p:cBhvr>
                                        <p:cTn id="13" dur="500"/>
                                        <p:tgtEl>
                                          <p:spTgt spid="35843">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35843">
                                            <p:txEl>
                                              <p:pRg st="2" end="2"/>
                                            </p:txEl>
                                          </p:spTgt>
                                        </p:tgtEl>
                                        <p:attrNameLst>
                                          <p:attrName>style.visibility</p:attrName>
                                        </p:attrNameLst>
                                      </p:cBhvr>
                                      <p:to>
                                        <p:strVal val="visible"/>
                                      </p:to>
                                    </p:set>
                                    <p:animEffect transition="in" filter="barn(inVertical)">
                                      <p:cBhvr>
                                        <p:cTn id="18" dur="500"/>
                                        <p:tgtEl>
                                          <p:spTgt spid="3584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5843">
                                            <p:txEl>
                                              <p:pRg st="4" end="4"/>
                                            </p:txEl>
                                          </p:spTgt>
                                        </p:tgtEl>
                                        <p:attrNameLst>
                                          <p:attrName>style.visibility</p:attrName>
                                        </p:attrNameLst>
                                      </p:cBhvr>
                                      <p:to>
                                        <p:strVal val="visible"/>
                                      </p:to>
                                    </p:set>
                                    <p:anim calcmode="lin" valueType="num">
                                      <p:cBhvr additive="base">
                                        <p:cTn id="23" dur="500" fill="hold"/>
                                        <p:tgtEl>
                                          <p:spTgt spid="3584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584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5843">
                                            <p:txEl>
                                              <p:pRg st="6" end="6"/>
                                            </p:txEl>
                                          </p:spTgt>
                                        </p:tgtEl>
                                        <p:attrNameLst>
                                          <p:attrName>style.visibility</p:attrName>
                                        </p:attrNameLst>
                                      </p:cBhvr>
                                      <p:to>
                                        <p:strVal val="visible"/>
                                      </p:to>
                                    </p:set>
                                    <p:animEffect transition="in" filter="fade">
                                      <p:cBhvr>
                                        <p:cTn id="29" dur="500"/>
                                        <p:tgtEl>
                                          <p:spTgt spid="3584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5843">
                                            <p:txEl>
                                              <p:pRg st="7" end="7"/>
                                            </p:txEl>
                                          </p:spTgt>
                                        </p:tgtEl>
                                        <p:attrNameLst>
                                          <p:attrName>style.visibility</p:attrName>
                                        </p:attrNameLst>
                                      </p:cBhvr>
                                      <p:to>
                                        <p:strVal val="visible"/>
                                      </p:to>
                                    </p:set>
                                    <p:animEffect transition="in" filter="fade">
                                      <p:cBhvr>
                                        <p:cTn id="32" dur="500"/>
                                        <p:tgtEl>
                                          <p:spTgt spid="358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r>
              <a:rPr lang="en-US" altLang="en-US"/>
              <a:t>1.2 Khung CS ATTT</a:t>
            </a:r>
          </a:p>
        </p:txBody>
      </p:sp>
      <p:sp>
        <p:nvSpPr>
          <p:cNvPr id="36867" name="Content Placeholder 2"/>
          <p:cNvSpPr>
            <a:spLocks noGrp="1"/>
          </p:cNvSpPr>
          <p:nvPr>
            <p:ph idx="1"/>
          </p:nvPr>
        </p:nvSpPr>
        <p:spPr/>
        <p:txBody>
          <a:bodyPr/>
          <a:lstStyle/>
          <a:p>
            <a:r>
              <a:rPr lang="en-US" altLang="en-US" dirty="0"/>
              <a:t>1.2.1 </a:t>
            </a:r>
            <a:r>
              <a:rPr lang="en-US" altLang="en-US" dirty="0" err="1"/>
              <a:t>Định</a:t>
            </a:r>
            <a:r>
              <a:rPr lang="en-US" altLang="en-US" dirty="0"/>
              <a:t> </a:t>
            </a:r>
            <a:r>
              <a:rPr lang="en-US" altLang="en-US" dirty="0" err="1"/>
              <a:t>nghĩa</a:t>
            </a:r>
            <a:endParaRPr lang="en-US" altLang="en-US" dirty="0"/>
          </a:p>
          <a:p>
            <a:r>
              <a:rPr lang="en-US" altLang="en-US" dirty="0"/>
              <a:t>1.2.2 </a:t>
            </a:r>
            <a:r>
              <a:rPr lang="en-US" altLang="en-US" dirty="0" err="1"/>
              <a:t>Lợi</a:t>
            </a:r>
            <a:r>
              <a:rPr lang="en-US" altLang="en-US" dirty="0"/>
              <a:t> </a:t>
            </a:r>
            <a:r>
              <a:rPr lang="en-US" altLang="en-US" dirty="0" err="1"/>
              <a:t>ích</a:t>
            </a:r>
            <a:r>
              <a:rPr lang="en-US" altLang="en-US" dirty="0"/>
              <a:t> </a:t>
            </a:r>
            <a:r>
              <a:rPr lang="en-US" altLang="en-US" dirty="0" err="1"/>
              <a:t>sử</a:t>
            </a:r>
            <a:r>
              <a:rPr lang="en-US" altLang="en-US" dirty="0"/>
              <a:t> </a:t>
            </a:r>
            <a:r>
              <a:rPr lang="en-US" altLang="en-US" dirty="0" err="1"/>
              <a:t>dụng</a:t>
            </a:r>
            <a:endParaRPr lang="en-US" altLang="en-US" dirty="0"/>
          </a:p>
          <a:p>
            <a:r>
              <a:rPr lang="en-US" altLang="en-US" dirty="0"/>
              <a:t>1.2.3 CS/</a:t>
            </a:r>
            <a:r>
              <a:rPr lang="en-US" altLang="en-US" dirty="0" err="1"/>
              <a:t>điều</a:t>
            </a:r>
            <a:r>
              <a:rPr lang="en-US" altLang="en-US" dirty="0"/>
              <a:t> </a:t>
            </a:r>
            <a:r>
              <a:rPr lang="en-US" altLang="en-US" dirty="0" err="1"/>
              <a:t>lệ</a:t>
            </a:r>
            <a:r>
              <a:rPr lang="en-US" altLang="en-US" dirty="0"/>
              <a:t> </a:t>
            </a:r>
            <a:r>
              <a:rPr lang="en-US" altLang="en-US" dirty="0" err="1"/>
              <a:t>khung</a:t>
            </a:r>
            <a:r>
              <a:rPr lang="en-US" altLang="en-US" dirty="0"/>
              <a:t> </a:t>
            </a:r>
            <a:r>
              <a:rPr lang="en-US" altLang="en-US" dirty="0" err="1"/>
              <a:t>chương</a:t>
            </a:r>
            <a:r>
              <a:rPr lang="en-US" altLang="en-US" dirty="0"/>
              <a:t> </a:t>
            </a:r>
            <a:r>
              <a:rPr lang="en-US" altLang="en-US" dirty="0" err="1"/>
              <a:t>trình</a:t>
            </a:r>
            <a:endParaRPr lang="en-US" altLang="en-US" dirty="0"/>
          </a:p>
          <a:p>
            <a:pPr lvl="1"/>
            <a:r>
              <a:rPr lang="en-US" altLang="en-US" dirty="0" err="1"/>
              <a:t>Các</a:t>
            </a:r>
            <a:r>
              <a:rPr lang="en-US" altLang="en-US" dirty="0"/>
              <a:t> </a:t>
            </a:r>
            <a:r>
              <a:rPr lang="en-US" altLang="en-US" dirty="0" err="1"/>
              <a:t>khung</a:t>
            </a:r>
            <a:r>
              <a:rPr lang="en-US" altLang="en-US" dirty="0"/>
              <a:t> CS </a:t>
            </a:r>
            <a:r>
              <a:rPr lang="en-US" altLang="en-US" dirty="0" err="1"/>
              <a:t>chuẩn</a:t>
            </a:r>
            <a:r>
              <a:rPr lang="en-US" altLang="en-US" dirty="0"/>
              <a:t> </a:t>
            </a:r>
            <a:r>
              <a:rPr lang="en-US" altLang="en-US" dirty="0" err="1"/>
              <a:t>công</a:t>
            </a:r>
            <a:r>
              <a:rPr lang="en-US" altLang="en-US" dirty="0"/>
              <a:t> </a:t>
            </a:r>
            <a:r>
              <a:rPr lang="en-US" altLang="en-US" dirty="0" err="1"/>
              <a:t>nghiệp</a:t>
            </a:r>
            <a:endParaRPr lang="en-US" altLang="en-US" dirty="0"/>
          </a:p>
          <a:p>
            <a:r>
              <a:rPr lang="en-US" altLang="en-US" dirty="0"/>
              <a:t>1.2.4 </a:t>
            </a:r>
            <a:r>
              <a:rPr lang="en-US" altLang="en-US" dirty="0" err="1"/>
              <a:t>Mối</a:t>
            </a:r>
            <a:r>
              <a:rPr lang="en-US" altLang="en-US" dirty="0"/>
              <a:t> </a:t>
            </a:r>
            <a:r>
              <a:rPr lang="en-US" altLang="en-US" dirty="0" err="1"/>
              <a:t>quan</a:t>
            </a:r>
            <a:r>
              <a:rPr lang="en-US" altLang="en-US" dirty="0"/>
              <a:t> </a:t>
            </a:r>
            <a:r>
              <a:rPr lang="en-US" altLang="en-US" dirty="0" err="1"/>
              <a:t>hệ</a:t>
            </a:r>
            <a:r>
              <a:rPr lang="en-US" altLang="en-US" dirty="0"/>
              <a:t> </a:t>
            </a:r>
            <a:r>
              <a:rPr lang="en-US" altLang="en-US" dirty="0" err="1"/>
              <a:t>của</a:t>
            </a:r>
            <a:r>
              <a:rPr lang="en-US" altLang="en-US" dirty="0"/>
              <a:t> </a:t>
            </a:r>
            <a:r>
              <a:rPr lang="en-US" altLang="en-US" dirty="0" err="1"/>
              <a:t>các</a:t>
            </a:r>
            <a:r>
              <a:rPr lang="en-US" altLang="en-US" dirty="0"/>
              <a:t> </a:t>
            </a:r>
            <a:r>
              <a:rPr lang="en-US" altLang="en-US" dirty="0" err="1"/>
              <a:t>tài</a:t>
            </a:r>
            <a:r>
              <a:rPr lang="en-US" altLang="en-US" dirty="0"/>
              <a:t> </a:t>
            </a:r>
            <a:r>
              <a:rPr lang="en-US" altLang="en-US" dirty="0" err="1"/>
              <a:t>liệu</a:t>
            </a:r>
            <a:r>
              <a:rPr lang="en-US" altLang="en-US" dirty="0"/>
              <a:t> </a:t>
            </a:r>
            <a:r>
              <a:rPr lang="en-US" altLang="en-US" dirty="0" err="1"/>
              <a:t>trong</a:t>
            </a:r>
            <a:r>
              <a:rPr lang="en-US" altLang="en-US" dirty="0"/>
              <a:t> </a:t>
            </a:r>
            <a:r>
              <a:rPr lang="en-US" altLang="en-US" dirty="0" err="1"/>
              <a:t>khung</a:t>
            </a:r>
            <a:r>
              <a:rPr lang="en-US" altLang="en-US" dirty="0"/>
              <a:t> CS</a:t>
            </a:r>
          </a:p>
          <a:p>
            <a:r>
              <a:rPr lang="en-US" altLang="en-US" dirty="0"/>
              <a:t>1.2.5 </a:t>
            </a:r>
            <a:r>
              <a:rPr lang="en-US" altLang="en-US" dirty="0" err="1"/>
              <a:t>Khung</a:t>
            </a:r>
            <a:r>
              <a:rPr lang="en-US" altLang="en-US" dirty="0"/>
              <a:t> CS </a:t>
            </a:r>
            <a:r>
              <a:rPr lang="en-US" altLang="en-US" dirty="0" err="1"/>
              <a:t>chuẩn</a:t>
            </a:r>
            <a:r>
              <a:rPr lang="en-US" altLang="en-US" dirty="0"/>
              <a:t> </a:t>
            </a:r>
            <a:r>
              <a:rPr lang="en-US" altLang="en-US" dirty="0" err="1"/>
              <a:t>công</a:t>
            </a:r>
            <a:r>
              <a:rPr lang="en-US" altLang="en-US" dirty="0"/>
              <a:t> </a:t>
            </a:r>
            <a:r>
              <a:rPr lang="en-US" altLang="en-US" dirty="0" err="1"/>
              <a:t>nghiệp</a:t>
            </a:r>
            <a:endParaRPr lang="en-US" altLang="en-US" dirty="0"/>
          </a:p>
          <a:p>
            <a:r>
              <a:rPr lang="en-US" altLang="en-US" dirty="0"/>
              <a:t>1.2.6 </a:t>
            </a:r>
            <a:r>
              <a:rPr lang="en-US" altLang="en-US" dirty="0" err="1"/>
              <a:t>Những</a:t>
            </a:r>
            <a:r>
              <a:rPr lang="en-US" altLang="en-US" dirty="0"/>
              <a:t> </a:t>
            </a:r>
            <a:r>
              <a:rPr lang="en-US" altLang="en-US" dirty="0" err="1"/>
              <a:t>thực</a:t>
            </a:r>
            <a:r>
              <a:rPr lang="en-US" altLang="en-US" dirty="0"/>
              <a:t> </a:t>
            </a:r>
            <a:r>
              <a:rPr lang="en-US" altLang="en-US" dirty="0" err="1"/>
              <a:t>hành</a:t>
            </a:r>
            <a:r>
              <a:rPr lang="en-US" altLang="en-US" dirty="0"/>
              <a:t> </a:t>
            </a:r>
            <a:r>
              <a:rPr lang="en-US" altLang="en-US" dirty="0" err="1"/>
              <a:t>tốt</a:t>
            </a:r>
            <a:r>
              <a:rPr lang="en-US" altLang="en-US" dirty="0"/>
              <a:t> </a:t>
            </a:r>
            <a:r>
              <a:rPr lang="en-US" altLang="en-US" dirty="0" err="1"/>
              <a:t>cho</a:t>
            </a:r>
            <a:r>
              <a:rPr lang="en-US" altLang="en-US" dirty="0"/>
              <a:t> </a:t>
            </a:r>
            <a:r>
              <a:rPr lang="en-US" altLang="en-US" dirty="0" err="1"/>
              <a:t>việc</a:t>
            </a:r>
            <a:r>
              <a:rPr lang="en-US" altLang="en-US" dirty="0"/>
              <a:t> </a:t>
            </a:r>
            <a:r>
              <a:rPr lang="en-US" altLang="en-US" dirty="0" err="1"/>
              <a:t>tạo</a:t>
            </a:r>
            <a:r>
              <a:rPr lang="en-US" altLang="en-US" dirty="0"/>
              <a:t> </a:t>
            </a:r>
            <a:r>
              <a:rPr lang="en-US" altLang="en-US" dirty="0" err="1"/>
              <a:t>khung</a:t>
            </a:r>
            <a:r>
              <a:rPr lang="en-US" altLang="en-US" dirty="0"/>
              <a:t> CS ATTT</a:t>
            </a:r>
          </a:p>
        </p:txBody>
      </p:sp>
      <p:sp>
        <p:nvSpPr>
          <p:cNvPr id="3686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686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687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0F82BB85-A3FC-4093-8008-74C5E0C0CE2A}" type="slidenum">
              <a:rPr lang="en-US" altLang="en-US" sz="1200" smtClean="0"/>
              <a:pPr eaLnBrk="1" hangingPunct="1">
                <a:spcBef>
                  <a:spcPct val="0"/>
                </a:spcBef>
                <a:buClrTx/>
                <a:buSzTx/>
                <a:buFontTx/>
                <a:buNone/>
              </a:pPr>
              <a:t>38</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animEffect transition="in" filter="fade">
                                      <p:cBhvr>
                                        <p:cTn id="7" dur="1000"/>
                                        <p:tgtEl>
                                          <p:spTgt spid="36867">
                                            <p:txEl>
                                              <p:pRg st="0" end="0"/>
                                            </p:txEl>
                                          </p:spTgt>
                                        </p:tgtEl>
                                      </p:cBhvr>
                                    </p:animEffect>
                                    <p:anim calcmode="lin" valueType="num">
                                      <p:cBhvr>
                                        <p:cTn id="8" dur="1000" fill="hold"/>
                                        <p:tgtEl>
                                          <p:spTgt spid="3686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6867">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6867">
                                            <p:txEl>
                                              <p:pRg st="1" end="1"/>
                                            </p:txEl>
                                          </p:spTgt>
                                        </p:tgtEl>
                                        <p:attrNameLst>
                                          <p:attrName>style.visibility</p:attrName>
                                        </p:attrNameLst>
                                      </p:cBhvr>
                                      <p:to>
                                        <p:strVal val="visible"/>
                                      </p:to>
                                    </p:set>
                                    <p:animEffect transition="in" filter="fade">
                                      <p:cBhvr>
                                        <p:cTn id="12" dur="1000"/>
                                        <p:tgtEl>
                                          <p:spTgt spid="36867">
                                            <p:txEl>
                                              <p:pRg st="1" end="1"/>
                                            </p:txEl>
                                          </p:spTgt>
                                        </p:tgtEl>
                                      </p:cBhvr>
                                    </p:animEffect>
                                    <p:anim calcmode="lin" valueType="num">
                                      <p:cBhvr>
                                        <p:cTn id="13" dur="1000" fill="hold"/>
                                        <p:tgtEl>
                                          <p:spTgt spid="36867">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6867">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6867">
                                            <p:txEl>
                                              <p:pRg st="2" end="2"/>
                                            </p:txEl>
                                          </p:spTgt>
                                        </p:tgtEl>
                                        <p:attrNameLst>
                                          <p:attrName>style.visibility</p:attrName>
                                        </p:attrNameLst>
                                      </p:cBhvr>
                                      <p:to>
                                        <p:strVal val="visible"/>
                                      </p:to>
                                    </p:set>
                                    <p:animEffect transition="in" filter="fade">
                                      <p:cBhvr>
                                        <p:cTn id="17" dur="1000"/>
                                        <p:tgtEl>
                                          <p:spTgt spid="36867">
                                            <p:txEl>
                                              <p:pRg st="2" end="2"/>
                                            </p:txEl>
                                          </p:spTgt>
                                        </p:tgtEl>
                                      </p:cBhvr>
                                    </p:animEffect>
                                    <p:anim calcmode="lin" valueType="num">
                                      <p:cBhvr>
                                        <p:cTn id="18" dur="1000" fill="hold"/>
                                        <p:tgtEl>
                                          <p:spTgt spid="36867">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6867">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6867">
                                            <p:txEl>
                                              <p:pRg st="3" end="3"/>
                                            </p:txEl>
                                          </p:spTgt>
                                        </p:tgtEl>
                                        <p:attrNameLst>
                                          <p:attrName>style.visibility</p:attrName>
                                        </p:attrNameLst>
                                      </p:cBhvr>
                                      <p:to>
                                        <p:strVal val="visible"/>
                                      </p:to>
                                    </p:set>
                                    <p:animEffect transition="in" filter="fade">
                                      <p:cBhvr>
                                        <p:cTn id="22" dur="1000"/>
                                        <p:tgtEl>
                                          <p:spTgt spid="36867">
                                            <p:txEl>
                                              <p:pRg st="3" end="3"/>
                                            </p:txEl>
                                          </p:spTgt>
                                        </p:tgtEl>
                                      </p:cBhvr>
                                    </p:animEffect>
                                    <p:anim calcmode="lin" valueType="num">
                                      <p:cBhvr>
                                        <p:cTn id="23" dur="1000" fill="hold"/>
                                        <p:tgtEl>
                                          <p:spTgt spid="36867">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6867">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6867">
                                            <p:txEl>
                                              <p:pRg st="4" end="4"/>
                                            </p:txEl>
                                          </p:spTgt>
                                        </p:tgtEl>
                                        <p:attrNameLst>
                                          <p:attrName>style.visibility</p:attrName>
                                        </p:attrNameLst>
                                      </p:cBhvr>
                                      <p:to>
                                        <p:strVal val="visible"/>
                                      </p:to>
                                    </p:set>
                                    <p:animEffect transition="in" filter="fade">
                                      <p:cBhvr>
                                        <p:cTn id="27" dur="1000"/>
                                        <p:tgtEl>
                                          <p:spTgt spid="36867">
                                            <p:txEl>
                                              <p:pRg st="4" end="4"/>
                                            </p:txEl>
                                          </p:spTgt>
                                        </p:tgtEl>
                                      </p:cBhvr>
                                    </p:animEffect>
                                    <p:anim calcmode="lin" valueType="num">
                                      <p:cBhvr>
                                        <p:cTn id="28" dur="1000" fill="hold"/>
                                        <p:tgtEl>
                                          <p:spTgt spid="36867">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6867">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6867">
                                            <p:txEl>
                                              <p:pRg st="5" end="5"/>
                                            </p:txEl>
                                          </p:spTgt>
                                        </p:tgtEl>
                                        <p:attrNameLst>
                                          <p:attrName>style.visibility</p:attrName>
                                        </p:attrNameLst>
                                      </p:cBhvr>
                                      <p:to>
                                        <p:strVal val="visible"/>
                                      </p:to>
                                    </p:set>
                                    <p:animEffect transition="in" filter="fade">
                                      <p:cBhvr>
                                        <p:cTn id="32" dur="1000"/>
                                        <p:tgtEl>
                                          <p:spTgt spid="36867">
                                            <p:txEl>
                                              <p:pRg st="5" end="5"/>
                                            </p:txEl>
                                          </p:spTgt>
                                        </p:tgtEl>
                                      </p:cBhvr>
                                    </p:animEffect>
                                    <p:anim calcmode="lin" valueType="num">
                                      <p:cBhvr>
                                        <p:cTn id="33" dur="1000" fill="hold"/>
                                        <p:tgtEl>
                                          <p:spTgt spid="36867">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6867">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6867">
                                            <p:txEl>
                                              <p:pRg st="6" end="6"/>
                                            </p:txEl>
                                          </p:spTgt>
                                        </p:tgtEl>
                                        <p:attrNameLst>
                                          <p:attrName>style.visibility</p:attrName>
                                        </p:attrNameLst>
                                      </p:cBhvr>
                                      <p:to>
                                        <p:strVal val="visible"/>
                                      </p:to>
                                    </p:set>
                                    <p:animEffect transition="in" filter="fade">
                                      <p:cBhvr>
                                        <p:cTn id="37" dur="1000"/>
                                        <p:tgtEl>
                                          <p:spTgt spid="36867">
                                            <p:txEl>
                                              <p:pRg st="6" end="6"/>
                                            </p:txEl>
                                          </p:spTgt>
                                        </p:tgtEl>
                                      </p:cBhvr>
                                    </p:animEffect>
                                    <p:anim calcmode="lin" valueType="num">
                                      <p:cBhvr>
                                        <p:cTn id="38" dur="1000" fill="hold"/>
                                        <p:tgtEl>
                                          <p:spTgt spid="36867">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36867">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r>
              <a:rPr lang="en-US" altLang="en-US"/>
              <a:t>1.2.1 Định nghĩa</a:t>
            </a:r>
          </a:p>
        </p:txBody>
      </p:sp>
      <p:sp>
        <p:nvSpPr>
          <p:cNvPr id="37891" name="Date Placeholder 6"/>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7892" name="Footer Placeholder 7"/>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7893" name="Slide Number Placeholder 8"/>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2654CDE-5415-4177-898B-4B042F74BE4C}" type="slidenum">
              <a:rPr lang="en-US" altLang="en-US" sz="1200" smtClean="0"/>
              <a:pPr eaLnBrk="1" hangingPunct="1">
                <a:spcBef>
                  <a:spcPct val="0"/>
                </a:spcBef>
                <a:buClrTx/>
                <a:buSzTx/>
                <a:buFontTx/>
                <a:buNone/>
              </a:pPr>
              <a:t>39</a:t>
            </a:fld>
            <a:endParaRPr lang="en-US" altLang="en-US" sz="1200"/>
          </a:p>
        </p:txBody>
      </p:sp>
      <p:sp>
        <p:nvSpPr>
          <p:cNvPr id="37894" name="Content Placeholder 2"/>
          <p:cNvSpPr>
            <a:spLocks noGrp="1"/>
          </p:cNvSpPr>
          <p:nvPr>
            <p:ph sz="half" idx="2"/>
          </p:nvPr>
        </p:nvSpPr>
        <p:spPr>
          <a:xfrm>
            <a:off x="685800" y="1600200"/>
            <a:ext cx="8077200" cy="1295400"/>
          </a:xfrm>
        </p:spPr>
        <p:txBody>
          <a:bodyPr/>
          <a:lstStyle/>
          <a:p>
            <a:r>
              <a:rPr lang="en-US" altLang="en-US" sz="2800" dirty="0" err="1"/>
              <a:t>Khung</a:t>
            </a:r>
            <a:r>
              <a:rPr lang="en-US" altLang="en-US" sz="2800" dirty="0"/>
              <a:t> CS </a:t>
            </a:r>
            <a:r>
              <a:rPr lang="en-US" altLang="en-US" sz="2800" dirty="0" err="1"/>
              <a:t>bao</a:t>
            </a:r>
            <a:r>
              <a:rPr lang="en-US" altLang="en-US" sz="2800" dirty="0"/>
              <a:t> </a:t>
            </a:r>
            <a:r>
              <a:rPr lang="en-US" altLang="en-US" sz="2800" dirty="0" err="1"/>
              <a:t>gồm</a:t>
            </a:r>
            <a:r>
              <a:rPr lang="en-US" altLang="en-US" sz="2800" dirty="0"/>
              <a:t> </a:t>
            </a:r>
            <a:r>
              <a:rPr lang="en-US" altLang="en-US" sz="2800" dirty="0" err="1"/>
              <a:t>các</a:t>
            </a:r>
            <a:r>
              <a:rPr lang="en-US" altLang="en-US" sz="2800" dirty="0"/>
              <a:t> </a:t>
            </a:r>
            <a:r>
              <a:rPr lang="en-US" altLang="en-US" sz="2800" dirty="0" err="1"/>
              <a:t>chính</a:t>
            </a:r>
            <a:r>
              <a:rPr lang="en-US" altLang="en-US" sz="2800" dirty="0"/>
              <a:t> </a:t>
            </a:r>
            <a:r>
              <a:rPr lang="en-US" altLang="en-US" sz="2800" dirty="0" err="1"/>
              <a:t>sách</a:t>
            </a:r>
            <a:r>
              <a:rPr lang="en-US" altLang="en-US" sz="2800" dirty="0"/>
              <a:t>, </a:t>
            </a:r>
            <a:r>
              <a:rPr lang="en-US" altLang="en-US" sz="2800" dirty="0" err="1"/>
              <a:t>các</a:t>
            </a:r>
            <a:r>
              <a:rPr lang="en-US" altLang="en-US" sz="2800" dirty="0"/>
              <a:t> </a:t>
            </a:r>
            <a:r>
              <a:rPr lang="en-US" altLang="en-US" sz="2800" dirty="0" err="1"/>
              <a:t>chuẩn</a:t>
            </a:r>
            <a:r>
              <a:rPr lang="en-US" altLang="en-US" sz="2800" dirty="0"/>
              <a:t>, </a:t>
            </a:r>
            <a:r>
              <a:rPr lang="en-US" altLang="en-US" sz="2800" dirty="0" err="1"/>
              <a:t>các</a:t>
            </a:r>
            <a:r>
              <a:rPr lang="en-US" altLang="en-US" sz="2800" dirty="0"/>
              <a:t> </a:t>
            </a:r>
            <a:r>
              <a:rPr lang="en-US" altLang="en-US" sz="2800" dirty="0" err="1"/>
              <a:t>cơ</a:t>
            </a:r>
            <a:r>
              <a:rPr lang="en-US" altLang="en-US" sz="2800" dirty="0"/>
              <a:t> </a:t>
            </a:r>
            <a:r>
              <a:rPr lang="en-US" altLang="en-US" sz="2800" dirty="0" err="1"/>
              <a:t>sở</a:t>
            </a:r>
            <a:r>
              <a:rPr lang="en-US" altLang="en-US" sz="2800" dirty="0"/>
              <a:t>, </a:t>
            </a:r>
            <a:r>
              <a:rPr lang="en-US" altLang="en-US" sz="2800" dirty="0" err="1"/>
              <a:t>các</a:t>
            </a:r>
            <a:r>
              <a:rPr lang="en-US" altLang="en-US" sz="2800" dirty="0"/>
              <a:t> </a:t>
            </a:r>
            <a:r>
              <a:rPr lang="en-US" altLang="en-US" sz="2800" dirty="0" err="1"/>
              <a:t>thủ</a:t>
            </a:r>
            <a:r>
              <a:rPr lang="en-US" altLang="en-US" sz="2800" dirty="0"/>
              <a:t> </a:t>
            </a:r>
            <a:r>
              <a:rPr lang="en-US" altLang="en-US" sz="2800" dirty="0" err="1"/>
              <a:t>tục</a:t>
            </a:r>
            <a:r>
              <a:rPr lang="en-US" altLang="en-US" sz="2800" dirty="0"/>
              <a:t> </a:t>
            </a:r>
            <a:r>
              <a:rPr lang="en-US" altLang="en-US" sz="2800" dirty="0" err="1"/>
              <a:t>và</a:t>
            </a:r>
            <a:r>
              <a:rPr lang="en-US" altLang="en-US" sz="2800" dirty="0"/>
              <a:t> </a:t>
            </a:r>
            <a:r>
              <a:rPr lang="en-US" altLang="en-US" sz="2800" dirty="0" err="1"/>
              <a:t>các</a:t>
            </a:r>
            <a:r>
              <a:rPr lang="en-US" altLang="en-US" sz="2800" dirty="0"/>
              <a:t> </a:t>
            </a:r>
            <a:r>
              <a:rPr lang="en-US" altLang="en-US" sz="2800" dirty="0" err="1"/>
              <a:t>hướng</a:t>
            </a:r>
            <a:r>
              <a:rPr lang="en-US" altLang="en-US" sz="2800" dirty="0"/>
              <a:t> </a:t>
            </a:r>
            <a:r>
              <a:rPr lang="en-US" altLang="en-US" sz="2800" dirty="0" err="1"/>
              <a:t>dẫn</a:t>
            </a:r>
            <a:endParaRPr lang="en-US" altLang="en-US" sz="2800" dirty="0"/>
          </a:p>
        </p:txBody>
      </p:sp>
      <p:sp>
        <p:nvSpPr>
          <p:cNvPr id="37895" name="Content Placeholder 1"/>
          <p:cNvSpPr>
            <a:spLocks noGrp="1"/>
          </p:cNvSpPr>
          <p:nvPr>
            <p:ph sz="quarter" idx="4"/>
          </p:nvPr>
        </p:nvSpPr>
        <p:spPr/>
        <p:txBody>
          <a:bodyPr/>
          <a:lstStyle/>
          <a:p>
            <a:endParaRPr lang="en-US" altLang="en-US"/>
          </a:p>
        </p:txBody>
      </p:sp>
      <p:pic>
        <p:nvPicPr>
          <p:cNvPr id="37896" name="Content Placeholder 9"/>
          <p:cNvPicPr>
            <a:picLocks/>
          </p:cNvPicPr>
          <p:nvPr/>
        </p:nvPicPr>
        <p:blipFill>
          <a:blip r:embed="rId3">
            <a:extLst>
              <a:ext uri="{28A0092B-C50C-407E-A947-70E740481C1C}">
                <a14:useLocalDpi xmlns:a14="http://schemas.microsoft.com/office/drawing/2010/main" val="0"/>
              </a:ext>
            </a:extLst>
          </a:blip>
          <a:srcRect/>
          <a:stretch>
            <a:fillRect/>
          </a:stretch>
        </p:blipFill>
        <p:spPr bwMode="auto">
          <a:xfrm>
            <a:off x="2133600" y="2482850"/>
            <a:ext cx="662940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3"/>
          <p:cNvSpPr txBox="1">
            <a:spLocks/>
          </p:cNvSpPr>
          <p:nvPr/>
        </p:nvSpPr>
        <p:spPr bwMode="auto">
          <a:xfrm>
            <a:off x="685800" y="2514600"/>
            <a:ext cx="37338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000">
                <a:solidFill>
                  <a:schemeClr val="tx1"/>
                </a:solidFill>
                <a:latin typeface="+mn-lt"/>
                <a:cs typeface="+mn-cs"/>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1800">
                <a:solidFill>
                  <a:schemeClr val="tx1"/>
                </a:solidFill>
                <a:latin typeface="+mn-lt"/>
                <a:cs typeface="+mn-cs"/>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sz="1600">
                <a:solidFill>
                  <a:schemeClr val="tx1"/>
                </a:solidFill>
                <a:latin typeface="+mn-lt"/>
                <a:cs typeface="+mn-cs"/>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cs typeface="+mn-cs"/>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cs typeface="+mn-cs"/>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cs typeface="+mn-cs"/>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cs typeface="+mn-cs"/>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cs typeface="+mn-cs"/>
              </a:defRPr>
            </a:lvl9pPr>
          </a:lstStyle>
          <a:p>
            <a:pPr>
              <a:defRPr/>
            </a:pPr>
            <a:r>
              <a:rPr lang="en-US" altLang="en-US" b="0" kern="0" dirty="0" err="1"/>
              <a:t>Phân</a:t>
            </a:r>
            <a:r>
              <a:rPr lang="en-US" altLang="en-US" b="0" kern="0" dirty="0"/>
              <a:t> </a:t>
            </a:r>
            <a:r>
              <a:rPr lang="en-US" altLang="en-US" b="0" kern="0" dirty="0" err="1"/>
              <a:t>cấp</a:t>
            </a:r>
            <a:r>
              <a:rPr lang="en-US" altLang="en-US" b="0" kern="0" dirty="0"/>
              <a:t> </a:t>
            </a:r>
            <a:r>
              <a:rPr lang="en-US" altLang="en-US" b="0" kern="0" dirty="0" err="1"/>
              <a:t>theo</a:t>
            </a:r>
            <a:r>
              <a:rPr lang="en-US" altLang="en-US" b="0" kern="0" dirty="0"/>
              <a:t> </a:t>
            </a:r>
            <a:r>
              <a:rPr lang="en-US" altLang="en-US" b="0" kern="0" dirty="0" err="1"/>
              <a:t>hình</a:t>
            </a:r>
            <a:r>
              <a:rPr lang="en-US" altLang="en-US" b="0" kern="0" dirty="0"/>
              <a:t> </a:t>
            </a:r>
            <a:r>
              <a:rPr lang="en-US" altLang="en-US" b="0" kern="0" dirty="0" err="1"/>
              <a:t>cây</a:t>
            </a:r>
            <a:endParaRPr lang="en-US" altLang="en-US" b="0" kern="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7894">
                                            <p:txEl>
                                              <p:pRg st="0" end="0"/>
                                            </p:txEl>
                                          </p:spTgt>
                                        </p:tgtEl>
                                        <p:attrNameLst>
                                          <p:attrName>style.visibility</p:attrName>
                                        </p:attrNameLst>
                                      </p:cBhvr>
                                      <p:to>
                                        <p:strVal val="visible"/>
                                      </p:to>
                                    </p:set>
                                    <p:animEffect transition="in" filter="barn(inVertical)">
                                      <p:cBhvr>
                                        <p:cTn id="7" dur="500"/>
                                        <p:tgtEl>
                                          <p:spTgt spid="3789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2">
                                            <p:txEl>
                                              <p:pRg st="0" end="0"/>
                                            </p:txEl>
                                          </p:spTgt>
                                        </p:tgtEl>
                                        <p:attrNameLst>
                                          <p:attrName>style.visibility</p:attrName>
                                        </p:attrNameLst>
                                      </p:cBhvr>
                                      <p:to>
                                        <p:strVal val="visible"/>
                                      </p:to>
                                    </p:set>
                                    <p:animEffect transition="in" filter="wipe(down)">
                                      <p:cBhvr>
                                        <p:cTn id="12" dur="500"/>
                                        <p:tgtEl>
                                          <p:spTgt spid="1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37896"/>
                                        </p:tgtEl>
                                        <p:attrNameLst>
                                          <p:attrName>style.visibility</p:attrName>
                                        </p:attrNameLst>
                                      </p:cBhvr>
                                      <p:to>
                                        <p:strVal val="visible"/>
                                      </p:to>
                                    </p:set>
                                    <p:animEffect transition="in" filter="wheel(1)">
                                      <p:cBhvr>
                                        <p:cTn id="17" dur="2000"/>
                                        <p:tgtEl>
                                          <p:spTgt spid="378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r>
              <a:rPr lang="en-US" altLang="en-US"/>
              <a:t>1.1.1 Định nghĩa</a:t>
            </a:r>
          </a:p>
        </p:txBody>
      </p:sp>
      <p:sp>
        <p:nvSpPr>
          <p:cNvPr id="6147" name="Content Placeholder 2"/>
          <p:cNvSpPr>
            <a:spLocks noGrp="1"/>
          </p:cNvSpPr>
          <p:nvPr>
            <p:ph idx="1"/>
          </p:nvPr>
        </p:nvSpPr>
        <p:spPr/>
        <p:txBody>
          <a:bodyPr/>
          <a:lstStyle/>
          <a:p>
            <a:r>
              <a:rPr lang="en-US" altLang="en-US" b="1" dirty="0"/>
              <a:t>CS ATTT</a:t>
            </a:r>
            <a:r>
              <a:rPr lang="en-US" altLang="en-US" dirty="0"/>
              <a:t>:</a:t>
            </a:r>
          </a:p>
          <a:p>
            <a:pPr lvl="1"/>
            <a:r>
              <a:rPr lang="en-US" altLang="en-US" dirty="0" err="1"/>
              <a:t>Là</a:t>
            </a:r>
            <a:r>
              <a:rPr lang="en-US" altLang="en-US" dirty="0"/>
              <a:t> </a:t>
            </a:r>
            <a:r>
              <a:rPr lang="en-US" altLang="en-US" dirty="0" err="1"/>
              <a:t>các</a:t>
            </a:r>
            <a:r>
              <a:rPr lang="en-US" altLang="en-US" dirty="0"/>
              <a:t> </a:t>
            </a:r>
            <a:r>
              <a:rPr lang="en-US" altLang="en-US" dirty="0" err="1"/>
              <a:t>tuyên</a:t>
            </a:r>
            <a:r>
              <a:rPr lang="en-US" altLang="en-US" dirty="0"/>
              <a:t> </a:t>
            </a:r>
            <a:r>
              <a:rPr lang="en-US" altLang="en-US" dirty="0" err="1"/>
              <a:t>bố</a:t>
            </a:r>
            <a:r>
              <a:rPr lang="en-US" altLang="en-US" dirty="0"/>
              <a:t> </a:t>
            </a:r>
            <a:r>
              <a:rPr lang="en-US" altLang="en-US" dirty="0" err="1"/>
              <a:t>hình</a:t>
            </a:r>
            <a:r>
              <a:rPr lang="en-US" altLang="en-US" dirty="0"/>
              <a:t> </a:t>
            </a:r>
            <a:r>
              <a:rPr lang="en-US" altLang="en-US" dirty="0" err="1"/>
              <a:t>thức</a:t>
            </a:r>
            <a:r>
              <a:rPr lang="en-US" altLang="en-US" dirty="0"/>
              <a:t> </a:t>
            </a:r>
            <a:r>
              <a:rPr lang="en-US" altLang="en-US" dirty="0" err="1"/>
              <a:t>nhằm</a:t>
            </a:r>
            <a:r>
              <a:rPr lang="en-US" altLang="en-US" dirty="0"/>
              <a:t> </a:t>
            </a:r>
            <a:r>
              <a:rPr lang="en-US" altLang="en-US" dirty="0" err="1"/>
              <a:t>mô</a:t>
            </a:r>
            <a:r>
              <a:rPr lang="en-US" altLang="en-US" dirty="0"/>
              <a:t> </a:t>
            </a:r>
            <a:r>
              <a:rPr lang="en-US" altLang="en-US" dirty="0" err="1"/>
              <a:t>tả</a:t>
            </a:r>
            <a:r>
              <a:rPr lang="en-US" altLang="en-US" dirty="0"/>
              <a:t> </a:t>
            </a:r>
            <a:r>
              <a:rPr lang="en-US" altLang="en-US" dirty="0" err="1"/>
              <a:t>các</a:t>
            </a:r>
            <a:r>
              <a:rPr lang="en-US" altLang="en-US" dirty="0"/>
              <a:t> </a:t>
            </a:r>
            <a:r>
              <a:rPr lang="en-US" altLang="en-US" dirty="0" err="1"/>
              <a:t>mục</a:t>
            </a:r>
            <a:r>
              <a:rPr lang="en-US" altLang="en-US" dirty="0"/>
              <a:t> </a:t>
            </a:r>
            <a:r>
              <a:rPr lang="en-US" altLang="en-US" dirty="0" err="1"/>
              <a:t>tiêu</a:t>
            </a:r>
            <a:r>
              <a:rPr lang="en-US" altLang="en-US" dirty="0"/>
              <a:t>, </a:t>
            </a:r>
            <a:r>
              <a:rPr lang="vi-VN" altLang="en-US" dirty="0"/>
              <a:t>ưu tiên</a:t>
            </a:r>
            <a:r>
              <a:rPr lang="en-US" altLang="en-US" dirty="0"/>
              <a:t> </a:t>
            </a:r>
            <a:r>
              <a:rPr lang="en-US" altLang="en-US" dirty="0" err="1"/>
              <a:t>và</a:t>
            </a:r>
            <a:r>
              <a:rPr lang="en-US" altLang="en-US" dirty="0"/>
              <a:t> </a:t>
            </a:r>
            <a:r>
              <a:rPr lang="en-US" altLang="en-US" dirty="0" err="1"/>
              <a:t>mục</a:t>
            </a:r>
            <a:r>
              <a:rPr lang="en-US" altLang="en-US" dirty="0"/>
              <a:t> </a:t>
            </a:r>
            <a:r>
              <a:rPr lang="en-US" altLang="en-US" dirty="0" err="1"/>
              <a:t>đích</a:t>
            </a:r>
            <a:r>
              <a:rPr lang="en-US" altLang="en-US" dirty="0"/>
              <a:t> </a:t>
            </a:r>
            <a:r>
              <a:rPr lang="en-US" altLang="en-US" dirty="0" err="1"/>
              <a:t>quản</a:t>
            </a:r>
            <a:r>
              <a:rPr lang="en-US" altLang="en-US" dirty="0"/>
              <a:t> </a:t>
            </a:r>
            <a:r>
              <a:rPr lang="en-US" altLang="en-US" dirty="0" err="1"/>
              <a:t>lí</a:t>
            </a:r>
            <a:r>
              <a:rPr lang="en-US" altLang="en-US" dirty="0"/>
              <a:t> AT </a:t>
            </a:r>
            <a:r>
              <a:rPr lang="en-US" altLang="en-US" dirty="0" err="1"/>
              <a:t>hệ</a:t>
            </a:r>
            <a:r>
              <a:rPr lang="en-US" altLang="en-US" dirty="0"/>
              <a:t> </a:t>
            </a:r>
            <a:r>
              <a:rPr lang="en-US" altLang="en-US" dirty="0" err="1"/>
              <a:t>thống</a:t>
            </a:r>
            <a:r>
              <a:rPr lang="en-US" altLang="en-US" dirty="0"/>
              <a:t> </a:t>
            </a:r>
            <a:r>
              <a:rPr lang="en-US" altLang="en-US" dirty="0" err="1"/>
              <a:t>thông</a:t>
            </a:r>
            <a:r>
              <a:rPr lang="en-US" altLang="en-US" dirty="0"/>
              <a:t> tin </a:t>
            </a:r>
            <a:r>
              <a:rPr lang="en-US" altLang="en-US" dirty="0" err="1"/>
              <a:t>cũng</a:t>
            </a:r>
            <a:r>
              <a:rPr lang="en-US" altLang="en-US" dirty="0"/>
              <a:t> </a:t>
            </a:r>
            <a:r>
              <a:rPr lang="en-US" altLang="en-US" dirty="0" err="1"/>
              <a:t>như</a:t>
            </a:r>
            <a:r>
              <a:rPr lang="en-US" altLang="en-US" dirty="0"/>
              <a:t> </a:t>
            </a:r>
            <a:r>
              <a:rPr lang="en-US" altLang="en-US" dirty="0" err="1"/>
              <a:t>cách</a:t>
            </a:r>
            <a:r>
              <a:rPr lang="en-US" altLang="en-US" dirty="0"/>
              <a:t> </a:t>
            </a:r>
            <a:r>
              <a:rPr lang="en-US" altLang="en-US" dirty="0" err="1"/>
              <a:t>đạt</a:t>
            </a:r>
            <a:r>
              <a:rPr lang="en-US" altLang="en-US" dirty="0"/>
              <a:t> </a:t>
            </a:r>
            <a:r>
              <a:rPr lang="en-US" altLang="en-US" dirty="0" err="1"/>
              <a:t>được</a:t>
            </a:r>
            <a:r>
              <a:rPr lang="en-US" altLang="en-US" dirty="0"/>
              <a:t> </a:t>
            </a:r>
            <a:r>
              <a:rPr lang="en-US" altLang="en-US" dirty="0" err="1"/>
              <a:t>những</a:t>
            </a:r>
            <a:r>
              <a:rPr lang="en-US" altLang="en-US" dirty="0"/>
              <a:t> </a:t>
            </a:r>
            <a:r>
              <a:rPr lang="en-US" altLang="en-US" dirty="0" err="1"/>
              <a:t>mục</a:t>
            </a:r>
            <a:r>
              <a:rPr lang="en-US" altLang="en-US" dirty="0"/>
              <a:t> </a:t>
            </a:r>
            <a:r>
              <a:rPr lang="en-US" altLang="en-US" dirty="0" err="1"/>
              <a:t>tiêu</a:t>
            </a:r>
            <a:r>
              <a:rPr lang="en-US" altLang="en-US" dirty="0"/>
              <a:t> </a:t>
            </a:r>
            <a:r>
              <a:rPr lang="en-US" altLang="en-US" dirty="0" err="1"/>
              <a:t>này</a:t>
            </a:r>
            <a:endParaRPr lang="vi-VN" altLang="en-US" dirty="0"/>
          </a:p>
        </p:txBody>
      </p:sp>
      <p:sp>
        <p:nvSpPr>
          <p:cNvPr id="614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14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15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E4ACBA5F-E45A-4198-BB15-62DB7F7A269A}" type="slidenum">
              <a:rPr lang="en-US" altLang="en-US" sz="1200" smtClean="0"/>
              <a:pPr eaLnBrk="1" hangingPunct="1">
                <a:spcBef>
                  <a:spcPct val="0"/>
                </a:spcBef>
                <a:buClrTx/>
                <a:buSzTx/>
                <a:buFontTx/>
                <a:buNone/>
              </a:pPr>
              <a:t>4</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14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614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1.2.2 </a:t>
            </a:r>
            <a:r>
              <a:rPr lang="en-US" altLang="en-US" dirty="0" err="1"/>
              <a:t>Lợi</a:t>
            </a:r>
            <a:r>
              <a:rPr lang="en-US" altLang="en-US" dirty="0"/>
              <a:t> </a:t>
            </a:r>
            <a:r>
              <a:rPr lang="en-US" altLang="en-US" dirty="0" err="1"/>
              <a:t>ích</a:t>
            </a:r>
            <a:r>
              <a:rPr lang="en-US" altLang="en-US" dirty="0"/>
              <a:t> </a:t>
            </a:r>
            <a:r>
              <a:rPr lang="en-US" altLang="en-US" dirty="0" err="1"/>
              <a:t>sử</a:t>
            </a:r>
            <a:r>
              <a:rPr lang="en-US" altLang="en-US" dirty="0"/>
              <a:t> </a:t>
            </a:r>
            <a:r>
              <a:rPr lang="en-US" altLang="en-US" dirty="0" err="1"/>
              <a:t>dụng</a:t>
            </a:r>
            <a:endParaRPr lang="en-US" dirty="0"/>
          </a:p>
        </p:txBody>
      </p:sp>
      <p:sp>
        <p:nvSpPr>
          <p:cNvPr id="3" name="Content Placeholder 2"/>
          <p:cNvSpPr>
            <a:spLocks noGrp="1"/>
          </p:cNvSpPr>
          <p:nvPr>
            <p:ph idx="1"/>
          </p:nvPr>
        </p:nvSpPr>
        <p:spPr/>
        <p:txBody>
          <a:bodyPr/>
          <a:lstStyle/>
          <a:p>
            <a:r>
              <a:rPr lang="en-US" altLang="en-US" dirty="0" err="1"/>
              <a:t>Mang</a:t>
            </a:r>
            <a:r>
              <a:rPr lang="en-US" altLang="en-US" dirty="0"/>
              <a:t> </a:t>
            </a:r>
            <a:r>
              <a:rPr lang="en-US" altLang="en-US" dirty="0" err="1"/>
              <a:t>lại</a:t>
            </a:r>
            <a:r>
              <a:rPr lang="en-US" altLang="en-US" dirty="0"/>
              <a:t> </a:t>
            </a:r>
            <a:r>
              <a:rPr lang="en-US" altLang="en-US" dirty="0" err="1"/>
              <a:t>cách</a:t>
            </a:r>
            <a:r>
              <a:rPr lang="en-US" altLang="en-US" dirty="0"/>
              <a:t> </a:t>
            </a:r>
            <a:r>
              <a:rPr lang="en-US" altLang="en-US" dirty="0" err="1"/>
              <a:t>nhìn</a:t>
            </a:r>
            <a:r>
              <a:rPr lang="en-US" altLang="en-US" dirty="0"/>
              <a:t> </a:t>
            </a:r>
            <a:r>
              <a:rPr lang="en-US" altLang="en-US" dirty="0" err="1"/>
              <a:t>vĩ</a:t>
            </a:r>
            <a:r>
              <a:rPr lang="en-US" altLang="en-US" dirty="0"/>
              <a:t> </a:t>
            </a:r>
            <a:r>
              <a:rPr lang="en-US" altLang="en-US" dirty="0" err="1"/>
              <a:t>mô</a:t>
            </a:r>
            <a:r>
              <a:rPr lang="en-US" altLang="en-US" dirty="0"/>
              <a:t> </a:t>
            </a:r>
            <a:r>
              <a:rPr lang="en-US" altLang="en-US" dirty="0" err="1"/>
              <a:t>hoặc</a:t>
            </a:r>
            <a:r>
              <a:rPr lang="en-US" altLang="en-US" dirty="0"/>
              <a:t> </a:t>
            </a:r>
            <a:r>
              <a:rPr lang="en-US" altLang="en-US" dirty="0" err="1"/>
              <a:t>toàn</a:t>
            </a:r>
            <a:r>
              <a:rPr lang="en-US" altLang="en-US" dirty="0"/>
              <a:t> </a:t>
            </a:r>
            <a:r>
              <a:rPr lang="en-US" altLang="en-US" dirty="0" err="1"/>
              <a:t>diện</a:t>
            </a:r>
            <a:r>
              <a:rPr lang="en-US" altLang="en-US" dirty="0"/>
              <a:t> </a:t>
            </a:r>
            <a:r>
              <a:rPr lang="en-US" altLang="en-US" dirty="0" err="1"/>
              <a:t>về</a:t>
            </a:r>
            <a:r>
              <a:rPr lang="en-US" altLang="en-US" dirty="0"/>
              <a:t> </a:t>
            </a:r>
            <a:r>
              <a:rPr lang="en-US" altLang="en-US" dirty="0" err="1"/>
              <a:t>phạm</a:t>
            </a:r>
            <a:r>
              <a:rPr lang="en-US" altLang="en-US" dirty="0"/>
              <a:t> vi </a:t>
            </a:r>
            <a:r>
              <a:rPr lang="en-US" altLang="en-US" dirty="0" err="1"/>
              <a:t>của</a:t>
            </a:r>
            <a:r>
              <a:rPr lang="en-US" altLang="en-US" dirty="0"/>
              <a:t> </a:t>
            </a:r>
            <a:r>
              <a:rPr lang="en-US" altLang="en-US" dirty="0" err="1"/>
              <a:t>chương</a:t>
            </a:r>
            <a:r>
              <a:rPr lang="en-US" altLang="en-US" dirty="0"/>
              <a:t> </a:t>
            </a:r>
            <a:r>
              <a:rPr lang="en-US" altLang="en-US" dirty="0" err="1"/>
              <a:t>trình</a:t>
            </a:r>
            <a:r>
              <a:rPr lang="en-US" altLang="en-US" dirty="0"/>
              <a:t> AT</a:t>
            </a:r>
          </a:p>
          <a:p>
            <a:pPr lvl="1"/>
            <a:r>
              <a:rPr lang="en-US" altLang="en-US" sz="2800" dirty="0" err="1"/>
              <a:t>Thấy</a:t>
            </a:r>
            <a:r>
              <a:rPr lang="en-US" altLang="en-US" sz="2800" dirty="0"/>
              <a:t> </a:t>
            </a:r>
            <a:r>
              <a:rPr lang="en-US" altLang="en-US" sz="2800" dirty="0" err="1"/>
              <a:t>được</a:t>
            </a:r>
            <a:r>
              <a:rPr lang="en-US" altLang="en-US" sz="2800" dirty="0"/>
              <a:t> </a:t>
            </a:r>
            <a:r>
              <a:rPr lang="en-US" altLang="en-US" sz="2800" dirty="0" err="1"/>
              <a:t>báo</a:t>
            </a:r>
            <a:r>
              <a:rPr lang="en-US" altLang="en-US" sz="2800" dirty="0"/>
              <a:t> </a:t>
            </a:r>
            <a:r>
              <a:rPr lang="en-US" altLang="en-US" sz="2800" dirty="0" err="1"/>
              <a:t>cáo</a:t>
            </a:r>
            <a:r>
              <a:rPr lang="en-US" altLang="en-US" sz="2800" dirty="0"/>
              <a:t> </a:t>
            </a:r>
            <a:r>
              <a:rPr lang="en-US" altLang="en-US" sz="2800" dirty="0" err="1"/>
              <a:t>tổng</a:t>
            </a:r>
            <a:r>
              <a:rPr lang="en-US" altLang="en-US" sz="2800" dirty="0"/>
              <a:t> </a:t>
            </a:r>
            <a:r>
              <a:rPr lang="en-US" altLang="en-US" sz="2800" dirty="0" err="1"/>
              <a:t>quát</a:t>
            </a:r>
            <a:r>
              <a:rPr lang="en-US" altLang="en-US" sz="2800" dirty="0"/>
              <a:t> </a:t>
            </a:r>
            <a:r>
              <a:rPr lang="en-US" altLang="en-US" sz="2800" dirty="0" err="1"/>
              <a:t>về</a:t>
            </a:r>
            <a:r>
              <a:rPr lang="en-US" altLang="en-US" sz="2800" dirty="0"/>
              <a:t> </a:t>
            </a:r>
            <a:r>
              <a:rPr lang="en-US" altLang="en-US" sz="2800" dirty="0" err="1"/>
              <a:t>một</a:t>
            </a:r>
            <a:r>
              <a:rPr lang="en-US" altLang="en-US" sz="2800" dirty="0"/>
              <a:t> </a:t>
            </a:r>
            <a:r>
              <a:rPr lang="en-US" altLang="en-US" sz="2800" dirty="0" err="1"/>
              <a:t>vấn</a:t>
            </a:r>
            <a:r>
              <a:rPr lang="en-US" altLang="en-US" sz="2800" dirty="0"/>
              <a:t> </a:t>
            </a:r>
            <a:r>
              <a:rPr lang="en-US" altLang="en-US" sz="2800" dirty="0" err="1"/>
              <a:t>đề</a:t>
            </a:r>
            <a:r>
              <a:rPr lang="en-US" altLang="en-US" sz="2800" dirty="0"/>
              <a:t> AT </a:t>
            </a:r>
            <a:r>
              <a:rPr lang="en-US" altLang="en-US" sz="2800" dirty="0" err="1"/>
              <a:t>cụ</a:t>
            </a:r>
            <a:r>
              <a:rPr lang="en-US" altLang="en-US" sz="2800" dirty="0"/>
              <a:t> </a:t>
            </a:r>
            <a:r>
              <a:rPr lang="en-US" altLang="en-US" sz="2800" dirty="0" err="1"/>
              <a:t>thể</a:t>
            </a:r>
            <a:r>
              <a:rPr lang="en-US" altLang="en-US" sz="2800" dirty="0"/>
              <a:t> </a:t>
            </a:r>
            <a:r>
              <a:rPr lang="en-US" altLang="en-US" sz="2800" dirty="0" err="1"/>
              <a:t>thay</a:t>
            </a:r>
            <a:r>
              <a:rPr lang="en-US" altLang="en-US" sz="2800" dirty="0"/>
              <a:t> </a:t>
            </a:r>
            <a:r>
              <a:rPr lang="en-US" altLang="en-US" sz="2800" dirty="0" err="1"/>
              <a:t>vì</a:t>
            </a:r>
            <a:r>
              <a:rPr lang="en-US" altLang="en-US" sz="2800" dirty="0"/>
              <a:t> chi </a:t>
            </a:r>
            <a:r>
              <a:rPr lang="en-US" altLang="en-US" sz="2800" dirty="0" err="1"/>
              <a:t>tiết</a:t>
            </a:r>
            <a:r>
              <a:rPr lang="en-US" altLang="en-US" sz="2800" dirty="0"/>
              <a:t> </a:t>
            </a:r>
            <a:r>
              <a:rPr lang="en-US" altLang="en-US" sz="2800" dirty="0" err="1"/>
              <a:t>hóa</a:t>
            </a:r>
            <a:endParaRPr lang="en-US" altLang="en-US" sz="2800" dirty="0"/>
          </a:p>
          <a:p>
            <a:pPr lvl="1"/>
            <a:r>
              <a:rPr lang="en-US" altLang="en-US" sz="2800" dirty="0" err="1"/>
              <a:t>Xem</a:t>
            </a:r>
            <a:r>
              <a:rPr lang="en-US" altLang="en-US" sz="2800" dirty="0"/>
              <a:t> </a:t>
            </a:r>
            <a:r>
              <a:rPr lang="en-US" altLang="en-US" sz="2800" dirty="0" err="1"/>
              <a:t>xét</a:t>
            </a:r>
            <a:r>
              <a:rPr lang="en-US" altLang="en-US" sz="2800" dirty="0"/>
              <a:t> </a:t>
            </a:r>
            <a:r>
              <a:rPr lang="en-US" altLang="en-US" sz="2800" dirty="0" err="1"/>
              <a:t>toàn</a:t>
            </a:r>
            <a:r>
              <a:rPr lang="en-US" altLang="en-US" sz="2800" dirty="0"/>
              <a:t> </a:t>
            </a:r>
            <a:r>
              <a:rPr lang="en-US" altLang="en-US" sz="2800" dirty="0" err="1"/>
              <a:t>diện</a:t>
            </a:r>
            <a:r>
              <a:rPr lang="en-US" altLang="en-US" sz="2800" dirty="0"/>
              <a:t> </a:t>
            </a:r>
            <a:r>
              <a:rPr lang="en-US" altLang="en-US" sz="2800" dirty="0" err="1"/>
              <a:t>các</a:t>
            </a:r>
            <a:r>
              <a:rPr lang="en-US" altLang="en-US" sz="2800" dirty="0"/>
              <a:t> </a:t>
            </a:r>
            <a:r>
              <a:rPr lang="en-US" altLang="en-US" sz="2800" dirty="0" err="1"/>
              <a:t>rủi</a:t>
            </a:r>
            <a:r>
              <a:rPr lang="en-US" altLang="en-US" sz="2800" dirty="0"/>
              <a:t> </a:t>
            </a:r>
            <a:r>
              <a:rPr lang="en-US" altLang="en-US" sz="2800" dirty="0" err="1"/>
              <a:t>ro</a:t>
            </a:r>
            <a:r>
              <a:rPr lang="en-US" altLang="en-US" sz="2800" dirty="0"/>
              <a:t> </a:t>
            </a:r>
            <a:r>
              <a:rPr lang="en-US" altLang="en-US" sz="2800" dirty="0" err="1"/>
              <a:t>thông</a:t>
            </a:r>
            <a:r>
              <a:rPr lang="en-US" altLang="en-US" sz="2800" dirty="0"/>
              <a:t> tin</a:t>
            </a:r>
          </a:p>
          <a:p>
            <a:r>
              <a:rPr lang="en-US" altLang="en-US" dirty="0" err="1"/>
              <a:t>Hỗ</a:t>
            </a:r>
            <a:r>
              <a:rPr lang="en-US" altLang="en-US" dirty="0"/>
              <a:t> </a:t>
            </a:r>
            <a:r>
              <a:rPr lang="en-US" altLang="en-US" dirty="0" err="1"/>
              <a:t>trợ</a:t>
            </a:r>
            <a:r>
              <a:rPr lang="en-US" altLang="en-US" dirty="0"/>
              <a:t> </a:t>
            </a:r>
            <a:r>
              <a:rPr lang="en-US" altLang="en-US" dirty="0" err="1"/>
              <a:t>xây</a:t>
            </a:r>
            <a:r>
              <a:rPr lang="en-US" altLang="en-US" dirty="0"/>
              <a:t> </a:t>
            </a:r>
            <a:r>
              <a:rPr lang="en-US" altLang="en-US" dirty="0" err="1"/>
              <a:t>dựng</a:t>
            </a:r>
            <a:r>
              <a:rPr lang="en-US" altLang="en-US" dirty="0"/>
              <a:t> </a:t>
            </a:r>
            <a:r>
              <a:rPr lang="en-US" altLang="en-US" dirty="0" err="1"/>
              <a:t>các</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xử</a:t>
            </a:r>
            <a:r>
              <a:rPr lang="en-US" altLang="en-US" dirty="0"/>
              <a:t> </a:t>
            </a:r>
            <a:r>
              <a:rPr lang="en-US" altLang="en-US" dirty="0" err="1"/>
              <a:t>lí</a:t>
            </a:r>
            <a:r>
              <a:rPr lang="en-US" altLang="en-US" dirty="0"/>
              <a:t> </a:t>
            </a:r>
            <a:r>
              <a:rPr lang="en-US" altLang="en-US" dirty="0" err="1"/>
              <a:t>và</a:t>
            </a:r>
            <a:r>
              <a:rPr lang="en-US" altLang="en-US" dirty="0"/>
              <a:t> </a:t>
            </a:r>
            <a:r>
              <a:rPr lang="en-US" altLang="en-US" dirty="0" err="1"/>
              <a:t>đạt</a:t>
            </a:r>
            <a:r>
              <a:rPr lang="en-US" altLang="en-US" dirty="0"/>
              <a:t> </a:t>
            </a:r>
            <a:r>
              <a:rPr lang="en-US" altLang="en-US" dirty="0" err="1"/>
              <a:t>được</a:t>
            </a:r>
            <a:r>
              <a:rPr lang="en-US" altLang="en-US" dirty="0"/>
              <a:t> </a:t>
            </a:r>
            <a:r>
              <a:rPr lang="en-US" altLang="en-US" dirty="0" err="1"/>
              <a:t>công</a:t>
            </a:r>
            <a:r>
              <a:rPr lang="en-US" altLang="en-US" dirty="0"/>
              <a:t> </a:t>
            </a:r>
            <a:r>
              <a:rPr lang="en-US" altLang="en-US" dirty="0" err="1"/>
              <a:t>nghệ</a:t>
            </a:r>
            <a:r>
              <a:rPr lang="en-US" altLang="en-US" dirty="0"/>
              <a:t> </a:t>
            </a:r>
            <a:r>
              <a:rPr lang="en-US" altLang="en-US" dirty="0" err="1"/>
              <a:t>để</a:t>
            </a:r>
            <a:r>
              <a:rPr lang="en-US" altLang="en-US" dirty="0"/>
              <a:t> </a:t>
            </a:r>
            <a:r>
              <a:rPr lang="en-US" altLang="en-US" dirty="0" err="1"/>
              <a:t>bắt</a:t>
            </a:r>
            <a:r>
              <a:rPr lang="en-US" altLang="en-US" dirty="0"/>
              <a:t> </a:t>
            </a:r>
            <a:r>
              <a:rPr lang="en-US" altLang="en-US" dirty="0" err="1"/>
              <a:t>buộc</a:t>
            </a:r>
            <a:r>
              <a:rPr lang="en-US" altLang="en-US" dirty="0"/>
              <a:t> </a:t>
            </a:r>
            <a:r>
              <a:rPr lang="en-US" altLang="en-US" dirty="0" err="1"/>
              <a:t>tuân</a:t>
            </a:r>
            <a:r>
              <a:rPr lang="en-US" altLang="en-US" dirty="0"/>
              <a:t> </a:t>
            </a:r>
            <a:r>
              <a:rPr lang="en-US" altLang="en-US" dirty="0" err="1"/>
              <a:t>thủ</a:t>
            </a:r>
            <a:r>
              <a:rPr lang="en-US" altLang="en-US" dirty="0"/>
              <a:t> CS</a:t>
            </a:r>
          </a:p>
          <a:p>
            <a:r>
              <a:rPr lang="en-US" altLang="en-US" dirty="0" err="1"/>
              <a:t>Hữu</a:t>
            </a:r>
            <a:r>
              <a:rPr lang="en-US" altLang="en-US" dirty="0"/>
              <a:t> </a:t>
            </a:r>
            <a:r>
              <a:rPr lang="en-US" altLang="en-US" dirty="0" err="1"/>
              <a:t>ích</a:t>
            </a:r>
            <a:r>
              <a:rPr lang="en-US" altLang="en-US" dirty="0"/>
              <a:t> </a:t>
            </a:r>
            <a:r>
              <a:rPr lang="en-US" altLang="en-US" dirty="0" err="1"/>
              <a:t>để</a:t>
            </a:r>
            <a:r>
              <a:rPr lang="en-US" altLang="en-US" dirty="0"/>
              <a:t> </a:t>
            </a:r>
            <a:r>
              <a:rPr lang="en-US" altLang="en-US" dirty="0" err="1"/>
              <a:t>giúp</a:t>
            </a:r>
            <a:r>
              <a:rPr lang="en-US" altLang="en-US" dirty="0"/>
              <a:t> </a:t>
            </a:r>
            <a:r>
              <a:rPr lang="en-US" altLang="en-US" dirty="0" err="1"/>
              <a:t>nhân</a:t>
            </a:r>
            <a:r>
              <a:rPr lang="en-US" altLang="en-US" dirty="0"/>
              <a:t> </a:t>
            </a:r>
            <a:r>
              <a:rPr lang="en-US" altLang="en-US" dirty="0" err="1"/>
              <a:t>viên</a:t>
            </a:r>
            <a:r>
              <a:rPr lang="en-US" altLang="en-US" dirty="0"/>
              <a:t> an </a:t>
            </a:r>
            <a:r>
              <a:rPr lang="en-US" altLang="en-US" dirty="0" err="1"/>
              <a:t>ninh</a:t>
            </a:r>
            <a:r>
              <a:rPr lang="en-US" altLang="en-US" dirty="0"/>
              <a:t> </a:t>
            </a:r>
            <a:r>
              <a:rPr lang="en-US" altLang="en-US" dirty="0" err="1"/>
              <a:t>thi</a:t>
            </a:r>
            <a:r>
              <a:rPr lang="en-US" altLang="en-US" dirty="0"/>
              <a:t> </a:t>
            </a:r>
            <a:r>
              <a:rPr lang="en-US" altLang="en-US" dirty="0" err="1"/>
              <a:t>hành</a:t>
            </a:r>
            <a:r>
              <a:rPr lang="en-US" altLang="en-US" dirty="0"/>
              <a:t> </a:t>
            </a:r>
            <a:r>
              <a:rPr lang="en-US" altLang="en-US" dirty="0" err="1"/>
              <a:t>và</a:t>
            </a:r>
            <a:r>
              <a:rPr lang="en-US" altLang="en-US" dirty="0"/>
              <a:t> </a:t>
            </a:r>
            <a:r>
              <a:rPr lang="en-US" altLang="en-US" dirty="0" err="1"/>
              <a:t>duy</a:t>
            </a:r>
            <a:r>
              <a:rPr lang="en-US" altLang="en-US" dirty="0"/>
              <a:t> </a:t>
            </a:r>
            <a:r>
              <a:rPr lang="en-US" altLang="en-US" dirty="0" err="1"/>
              <a:t>trì</a:t>
            </a:r>
            <a:r>
              <a:rPr lang="en-US" altLang="en-US" dirty="0"/>
              <a:t> </a:t>
            </a:r>
            <a:r>
              <a:rPr lang="en-US" altLang="en-US" dirty="0" err="1"/>
              <a:t>chương</a:t>
            </a:r>
            <a:r>
              <a:rPr lang="en-US" altLang="en-US" dirty="0"/>
              <a:t> </a:t>
            </a:r>
            <a:r>
              <a:rPr lang="en-US" altLang="en-US" dirty="0" err="1"/>
              <a:t>trình</a:t>
            </a:r>
            <a:r>
              <a:rPr lang="en-US" altLang="en-US" dirty="0"/>
              <a:t> AT</a:t>
            </a:r>
          </a:p>
        </p:txBody>
      </p:sp>
      <p:sp>
        <p:nvSpPr>
          <p:cNvPr id="4" name="Date Placeholder 3"/>
          <p:cNvSpPr>
            <a:spLocks noGrp="1"/>
          </p:cNvSpPr>
          <p:nvPr>
            <p:ph type="dt" sz="half" idx="10"/>
          </p:nvPr>
        </p:nvSpPr>
        <p:spPr/>
        <p:txBody>
          <a:bodyPr/>
          <a:lstStyle/>
          <a:p>
            <a:pPr>
              <a:defRPr/>
            </a:pPr>
            <a:r>
              <a:rPr lang="en-US" altLang="en-US"/>
              <a:t>Quản lí và xây dựng chính sách ATTT</a:t>
            </a:r>
          </a:p>
        </p:txBody>
      </p:sp>
      <p:sp>
        <p:nvSpPr>
          <p:cNvPr id="5" name="Footer Placeholder 4"/>
          <p:cNvSpPr>
            <a:spLocks noGrp="1"/>
          </p:cNvSpPr>
          <p:nvPr>
            <p:ph type="ftr" sz="quarter" idx="11"/>
          </p:nvPr>
        </p:nvSpPr>
        <p:spPr/>
        <p:txBody>
          <a:bodyPr/>
          <a:lstStyle/>
          <a:p>
            <a:pPr>
              <a:defRPr/>
            </a:pPr>
            <a:r>
              <a:rPr lang="en-US" altLang="en-US"/>
              <a:t>Trần Thị Xuyên, Khoa ATTT</a:t>
            </a:r>
          </a:p>
        </p:txBody>
      </p:sp>
      <p:sp>
        <p:nvSpPr>
          <p:cNvPr id="6" name="Slide Number Placeholder 5"/>
          <p:cNvSpPr>
            <a:spLocks noGrp="1"/>
          </p:cNvSpPr>
          <p:nvPr>
            <p:ph type="sldNum" sz="quarter" idx="12"/>
          </p:nvPr>
        </p:nvSpPr>
        <p:spPr/>
        <p:txBody>
          <a:bodyPr/>
          <a:lstStyle/>
          <a:p>
            <a:pPr>
              <a:defRPr/>
            </a:pPr>
            <a:fld id="{B4583894-51B9-4B5F-B526-33C45DB87824}" type="slidenum">
              <a:rPr lang="en-US" altLang="en-US" smtClean="0"/>
              <a:pPr>
                <a:defRPr/>
              </a:pPr>
              <a:t>40</a:t>
            </a:fld>
            <a:endParaRPr lang="en-US" altLang="en-US"/>
          </a:p>
        </p:txBody>
      </p:sp>
    </p:spTree>
    <p:extLst>
      <p:ext uri="{BB962C8B-B14F-4D97-AF65-F5344CB8AC3E}">
        <p14:creationId xmlns:p14="http://schemas.microsoft.com/office/powerpoint/2010/main" val="46585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r>
              <a:rPr lang="en-US" altLang="en-US" dirty="0"/>
              <a:t>1.2.3 CS/</a:t>
            </a:r>
            <a:r>
              <a:rPr lang="en-US" altLang="en-US" dirty="0" err="1"/>
              <a:t>Điều</a:t>
            </a:r>
            <a:r>
              <a:rPr lang="en-US" altLang="en-US" dirty="0"/>
              <a:t> </a:t>
            </a:r>
            <a:r>
              <a:rPr lang="en-US" altLang="en-US" dirty="0" err="1"/>
              <a:t>lệ</a:t>
            </a:r>
            <a:r>
              <a:rPr lang="en-US" altLang="en-US" dirty="0"/>
              <a:t> </a:t>
            </a:r>
            <a:r>
              <a:rPr lang="en-US" altLang="en-US" dirty="0" err="1"/>
              <a:t>khung</a:t>
            </a:r>
            <a:r>
              <a:rPr lang="en-US" altLang="en-US" dirty="0"/>
              <a:t> </a:t>
            </a:r>
            <a:r>
              <a:rPr lang="en-US" altLang="en-US" dirty="0" err="1"/>
              <a:t>chương</a:t>
            </a:r>
            <a:r>
              <a:rPr lang="en-US" altLang="en-US" dirty="0"/>
              <a:t> </a:t>
            </a:r>
            <a:r>
              <a:rPr lang="en-US" altLang="en-US" dirty="0" err="1"/>
              <a:t>trình</a:t>
            </a:r>
            <a:endParaRPr lang="en-US" altLang="en-US" dirty="0"/>
          </a:p>
        </p:txBody>
      </p:sp>
      <p:sp>
        <p:nvSpPr>
          <p:cNvPr id="3" name="Content Placeholder 2"/>
          <p:cNvSpPr>
            <a:spLocks noGrp="1"/>
          </p:cNvSpPr>
          <p:nvPr>
            <p:ph idx="1"/>
          </p:nvPr>
        </p:nvSpPr>
        <p:spPr/>
        <p:txBody>
          <a:bodyPr/>
          <a:lstStyle/>
          <a:p>
            <a:pPr>
              <a:defRPr/>
            </a:pPr>
            <a:r>
              <a:rPr lang="en-US" dirty="0"/>
              <a:t>CS </a:t>
            </a:r>
            <a:r>
              <a:rPr lang="en-US" dirty="0" err="1"/>
              <a:t>khung</a:t>
            </a:r>
            <a:r>
              <a:rPr lang="en-US" dirty="0"/>
              <a:t> (</a:t>
            </a:r>
            <a:r>
              <a:rPr lang="en-US" dirty="0" err="1"/>
              <a:t>Điều</a:t>
            </a:r>
            <a:r>
              <a:rPr lang="en-US" dirty="0"/>
              <a:t> </a:t>
            </a:r>
            <a:r>
              <a:rPr lang="en-US" dirty="0" err="1"/>
              <a:t>lệ</a:t>
            </a:r>
            <a:r>
              <a:rPr lang="en-US" dirty="0"/>
              <a:t>) </a:t>
            </a:r>
            <a:r>
              <a:rPr lang="en-US" dirty="0" err="1"/>
              <a:t>chương</a:t>
            </a:r>
            <a:r>
              <a:rPr lang="en-US" dirty="0"/>
              <a:t> </a:t>
            </a:r>
            <a:r>
              <a:rPr lang="en-US" dirty="0" err="1"/>
              <a:t>trình</a:t>
            </a:r>
            <a:r>
              <a:rPr lang="en-US" dirty="0"/>
              <a:t> ATTT </a:t>
            </a:r>
            <a:r>
              <a:rPr lang="en-US" dirty="0" err="1"/>
              <a:t>là</a:t>
            </a:r>
            <a:r>
              <a:rPr lang="en-US" dirty="0"/>
              <a:t> </a:t>
            </a:r>
            <a:r>
              <a:rPr lang="en-US" dirty="0" err="1"/>
              <a:t>tài</a:t>
            </a:r>
            <a:r>
              <a:rPr lang="en-US" dirty="0"/>
              <a:t> </a:t>
            </a:r>
            <a:r>
              <a:rPr lang="en-US" dirty="0" err="1"/>
              <a:t>liệu</a:t>
            </a:r>
            <a:r>
              <a:rPr lang="en-US" dirty="0"/>
              <a:t> “</a:t>
            </a:r>
            <a:r>
              <a:rPr lang="en-US" dirty="0" err="1"/>
              <a:t>quan</a:t>
            </a:r>
            <a:r>
              <a:rPr lang="en-US" dirty="0"/>
              <a:t> </a:t>
            </a:r>
            <a:r>
              <a:rPr lang="en-US" dirty="0" err="1"/>
              <a:t>trọng</a:t>
            </a:r>
            <a:r>
              <a:rPr lang="en-US" dirty="0"/>
              <a:t> </a:t>
            </a:r>
            <a:r>
              <a:rPr lang="en-US" dirty="0" err="1"/>
              <a:t>nhất</a:t>
            </a:r>
            <a:r>
              <a:rPr lang="en-US" dirty="0"/>
              <a:t>” </a:t>
            </a:r>
            <a:r>
              <a:rPr lang="en-US" dirty="0" err="1"/>
              <a:t>đối</a:t>
            </a:r>
            <a:r>
              <a:rPr lang="en-US" dirty="0"/>
              <a:t> </a:t>
            </a:r>
            <a:r>
              <a:rPr lang="en-US" dirty="0" err="1"/>
              <a:t>với</a:t>
            </a:r>
            <a:r>
              <a:rPr lang="en-US" dirty="0"/>
              <a:t> </a:t>
            </a:r>
            <a:r>
              <a:rPr lang="en-US" dirty="0" err="1"/>
              <a:t>chương</a:t>
            </a:r>
            <a:r>
              <a:rPr lang="en-US" dirty="0"/>
              <a:t> </a:t>
            </a:r>
            <a:r>
              <a:rPr lang="en-US" dirty="0" err="1"/>
              <a:t>trình</a:t>
            </a:r>
            <a:r>
              <a:rPr lang="en-US" dirty="0"/>
              <a:t> ATTT </a:t>
            </a:r>
            <a:r>
              <a:rPr lang="en-US" dirty="0" err="1"/>
              <a:t>nhằm</a:t>
            </a:r>
            <a:r>
              <a:rPr lang="en-US" dirty="0"/>
              <a:t> </a:t>
            </a:r>
            <a:r>
              <a:rPr lang="en-US" dirty="0" err="1"/>
              <a:t>thiết</a:t>
            </a:r>
            <a:r>
              <a:rPr lang="en-US" dirty="0"/>
              <a:t> </a:t>
            </a:r>
            <a:r>
              <a:rPr lang="en-US" dirty="0" err="1"/>
              <a:t>lập</a:t>
            </a:r>
            <a:r>
              <a:rPr lang="en-US" dirty="0"/>
              <a:t> </a:t>
            </a:r>
            <a:r>
              <a:rPr lang="en-US" dirty="0" err="1"/>
              <a:t>chương</a:t>
            </a:r>
            <a:r>
              <a:rPr lang="en-US" dirty="0"/>
              <a:t> </a:t>
            </a:r>
            <a:r>
              <a:rPr lang="en-US" dirty="0" err="1"/>
              <a:t>trình</a:t>
            </a:r>
            <a:r>
              <a:rPr lang="en-US" dirty="0"/>
              <a:t> ATTT </a:t>
            </a:r>
            <a:r>
              <a:rPr lang="en-US" dirty="0" err="1"/>
              <a:t>và</a:t>
            </a:r>
            <a:r>
              <a:rPr lang="en-US" dirty="0"/>
              <a:t> </a:t>
            </a:r>
            <a:r>
              <a:rPr lang="en-US" dirty="0" err="1"/>
              <a:t>khung</a:t>
            </a:r>
            <a:r>
              <a:rPr lang="en-US" dirty="0"/>
              <a:t> </a:t>
            </a:r>
            <a:r>
              <a:rPr lang="en-US" dirty="0" err="1"/>
              <a:t>chương</a:t>
            </a:r>
            <a:r>
              <a:rPr lang="en-US" dirty="0"/>
              <a:t> </a:t>
            </a:r>
            <a:r>
              <a:rPr lang="en-US" dirty="0" err="1"/>
              <a:t>trình</a:t>
            </a:r>
            <a:r>
              <a:rPr lang="en-US" dirty="0"/>
              <a:t> ATTT</a:t>
            </a:r>
          </a:p>
          <a:p>
            <a:pPr lvl="1">
              <a:defRPr/>
            </a:pPr>
            <a:r>
              <a:rPr lang="en-US" dirty="0" err="1">
                <a:ea typeface="+mn-ea"/>
              </a:rPr>
              <a:t>Là</a:t>
            </a:r>
            <a:r>
              <a:rPr lang="en-US" dirty="0">
                <a:ea typeface="+mn-ea"/>
              </a:rPr>
              <a:t> CS </a:t>
            </a:r>
            <a:r>
              <a:rPr lang="en-US" dirty="0" err="1">
                <a:ea typeface="+mn-ea"/>
              </a:rPr>
              <a:t>mức</a:t>
            </a:r>
            <a:r>
              <a:rPr lang="en-US" dirty="0">
                <a:ea typeface="+mn-ea"/>
              </a:rPr>
              <a:t> </a:t>
            </a:r>
            <a:r>
              <a:rPr lang="en-US" dirty="0" err="1">
                <a:ea typeface="+mn-ea"/>
              </a:rPr>
              <a:t>cao</a:t>
            </a:r>
            <a:endParaRPr lang="en-US" dirty="0">
              <a:ea typeface="+mn-ea"/>
            </a:endParaRPr>
          </a:p>
        </p:txBody>
      </p:sp>
      <p:sp>
        <p:nvSpPr>
          <p:cNvPr id="3891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891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891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408FD051-67E6-4746-9660-90794E0C0670}" type="slidenum">
              <a:rPr lang="en-US" altLang="en-US" sz="1200" smtClean="0"/>
              <a:pPr eaLnBrk="1" hangingPunct="1">
                <a:spcBef>
                  <a:spcPct val="0"/>
                </a:spcBef>
                <a:buClrTx/>
                <a:buSzTx/>
                <a:buFontTx/>
                <a:buNone/>
              </a:pPr>
              <a:t>41</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lstStyle/>
          <a:p>
            <a:r>
              <a:rPr lang="en-US" altLang="en-US" dirty="0"/>
              <a:t>1.2.3 CS/</a:t>
            </a:r>
            <a:r>
              <a:rPr lang="en-US" altLang="en-US" dirty="0" err="1"/>
              <a:t>Điều</a:t>
            </a:r>
            <a:r>
              <a:rPr lang="en-US" altLang="en-US" dirty="0"/>
              <a:t> </a:t>
            </a:r>
            <a:r>
              <a:rPr lang="en-US" altLang="en-US" dirty="0" err="1"/>
              <a:t>lệ</a:t>
            </a:r>
            <a:r>
              <a:rPr lang="en-US" altLang="en-US" dirty="0"/>
              <a:t> </a:t>
            </a:r>
            <a:r>
              <a:rPr lang="en-US" altLang="en-US" dirty="0" err="1"/>
              <a:t>khung</a:t>
            </a:r>
            <a:r>
              <a:rPr lang="en-US" altLang="en-US" dirty="0"/>
              <a:t> </a:t>
            </a:r>
            <a:r>
              <a:rPr lang="en-US" altLang="en-US" dirty="0" err="1"/>
              <a:t>chương</a:t>
            </a:r>
            <a:r>
              <a:rPr lang="en-US" altLang="en-US" dirty="0"/>
              <a:t> </a:t>
            </a:r>
            <a:r>
              <a:rPr lang="en-US" altLang="en-US" dirty="0" err="1"/>
              <a:t>trình</a:t>
            </a:r>
            <a:endParaRPr lang="en-US" altLang="en-US" dirty="0"/>
          </a:p>
        </p:txBody>
      </p:sp>
      <p:sp>
        <p:nvSpPr>
          <p:cNvPr id="39939" name="Content Placeholder 2"/>
          <p:cNvSpPr>
            <a:spLocks noGrp="1"/>
          </p:cNvSpPr>
          <p:nvPr>
            <p:ph idx="1"/>
          </p:nvPr>
        </p:nvSpPr>
        <p:spPr/>
        <p:txBody>
          <a:bodyPr/>
          <a:lstStyle/>
          <a:p>
            <a:r>
              <a:rPr lang="en-US" altLang="en-US" dirty="0" err="1"/>
              <a:t>Điều</a:t>
            </a:r>
            <a:r>
              <a:rPr lang="en-US" altLang="en-US" dirty="0"/>
              <a:t> </a:t>
            </a:r>
            <a:r>
              <a:rPr lang="en-US" altLang="en-US" dirty="0" err="1"/>
              <a:t>lệ</a:t>
            </a:r>
            <a:r>
              <a:rPr lang="en-US" altLang="en-US" dirty="0"/>
              <a:t> </a:t>
            </a:r>
            <a:r>
              <a:rPr lang="en-US" altLang="en-US" dirty="0" err="1"/>
              <a:t>thiết</a:t>
            </a:r>
            <a:r>
              <a:rPr lang="en-US" altLang="en-US" dirty="0"/>
              <a:t> </a:t>
            </a:r>
            <a:r>
              <a:rPr lang="en-US" altLang="en-US" dirty="0" err="1"/>
              <a:t>lập</a:t>
            </a:r>
            <a:r>
              <a:rPr lang="en-US" altLang="en-US" dirty="0"/>
              <a:t> </a:t>
            </a:r>
            <a:r>
              <a:rPr lang="en-US" altLang="en-US" dirty="0" err="1"/>
              <a:t>trách</a:t>
            </a:r>
            <a:r>
              <a:rPr lang="en-US" altLang="en-US" dirty="0"/>
              <a:t> </a:t>
            </a:r>
            <a:r>
              <a:rPr lang="en-US" altLang="en-US" dirty="0" err="1"/>
              <a:t>nhiệm</a:t>
            </a:r>
            <a:r>
              <a:rPr lang="en-US" altLang="en-US" dirty="0"/>
              <a:t> </a:t>
            </a:r>
            <a:r>
              <a:rPr lang="en-US" altLang="en-US" dirty="0" err="1"/>
              <a:t>đối</a:t>
            </a:r>
            <a:r>
              <a:rPr lang="en-US" altLang="en-US" dirty="0"/>
              <a:t> </a:t>
            </a:r>
            <a:r>
              <a:rPr lang="en-US" altLang="en-US" dirty="0" err="1"/>
              <a:t>với</a:t>
            </a:r>
            <a:r>
              <a:rPr lang="en-US" altLang="en-US" dirty="0"/>
              <a:t> ATTT </a:t>
            </a:r>
            <a:r>
              <a:rPr lang="en-US" altLang="en-US" dirty="0" err="1"/>
              <a:t>trong</a:t>
            </a:r>
            <a:r>
              <a:rPr lang="en-US" altLang="en-US" dirty="0"/>
              <a:t> </a:t>
            </a:r>
            <a:r>
              <a:rPr lang="en-US" altLang="en-US" dirty="0" err="1"/>
              <a:t>tổ</a:t>
            </a:r>
            <a:r>
              <a:rPr lang="en-US" altLang="en-US" dirty="0"/>
              <a:t> </a:t>
            </a:r>
            <a:r>
              <a:rPr lang="en-US" altLang="en-US" dirty="0" err="1"/>
              <a:t>chức</a:t>
            </a:r>
            <a:endParaRPr lang="en-US" altLang="en-US" dirty="0"/>
          </a:p>
          <a:p>
            <a:pPr lvl="1"/>
            <a:r>
              <a:rPr lang="en-US" altLang="en-US" dirty="0" err="1"/>
              <a:t>Thường</a:t>
            </a:r>
            <a:r>
              <a:rPr lang="en-US" altLang="en-US" dirty="0"/>
              <a:t> do </a:t>
            </a:r>
            <a:r>
              <a:rPr lang="en-US" altLang="en-US" dirty="0" err="1"/>
              <a:t>giám</a:t>
            </a:r>
            <a:r>
              <a:rPr lang="en-US" altLang="en-US" dirty="0"/>
              <a:t> </a:t>
            </a:r>
            <a:r>
              <a:rPr lang="en-US" altLang="en-US" dirty="0" err="1"/>
              <a:t>đốc</a:t>
            </a:r>
            <a:r>
              <a:rPr lang="en-US" altLang="en-US" dirty="0"/>
              <a:t> </a:t>
            </a:r>
            <a:r>
              <a:rPr lang="en-US" altLang="en-US" dirty="0" err="1"/>
              <a:t>điều</a:t>
            </a:r>
            <a:r>
              <a:rPr lang="en-US" altLang="en-US" dirty="0"/>
              <a:t> </a:t>
            </a:r>
            <a:r>
              <a:rPr lang="en-US" altLang="en-US" dirty="0" err="1"/>
              <a:t>hành</a:t>
            </a:r>
            <a:r>
              <a:rPr lang="en-US" altLang="en-US" dirty="0"/>
              <a:t> (CEO) </a:t>
            </a:r>
            <a:r>
              <a:rPr lang="en-US" altLang="en-US" dirty="0" err="1"/>
              <a:t>phê</a:t>
            </a:r>
            <a:r>
              <a:rPr lang="en-US" altLang="en-US" dirty="0"/>
              <a:t> </a:t>
            </a:r>
            <a:r>
              <a:rPr lang="en-US" altLang="en-US" dirty="0" err="1"/>
              <a:t>chuẩn</a:t>
            </a:r>
            <a:r>
              <a:rPr lang="en-US" altLang="en-US" dirty="0"/>
              <a:t> </a:t>
            </a:r>
            <a:r>
              <a:rPr lang="en-US" altLang="en-US" dirty="0" err="1"/>
              <a:t>và</a:t>
            </a:r>
            <a:r>
              <a:rPr lang="en-US" altLang="en-US" dirty="0"/>
              <a:t> </a:t>
            </a:r>
            <a:r>
              <a:rPr lang="en-US" altLang="en-US" dirty="0" err="1"/>
              <a:t>kí</a:t>
            </a:r>
            <a:endParaRPr lang="en-US" altLang="en-US" dirty="0"/>
          </a:p>
          <a:p>
            <a:pPr lvl="1"/>
            <a:r>
              <a:rPr lang="en-US" altLang="en-US" dirty="0" err="1"/>
              <a:t>Giám</a:t>
            </a:r>
            <a:r>
              <a:rPr lang="en-US" altLang="en-US" dirty="0"/>
              <a:t> </a:t>
            </a:r>
            <a:r>
              <a:rPr lang="en-US" altLang="en-US" dirty="0" err="1"/>
              <a:t>đốc</a:t>
            </a:r>
            <a:r>
              <a:rPr lang="en-US" altLang="en-US" dirty="0"/>
              <a:t> ATTT (</a:t>
            </a:r>
            <a:r>
              <a:rPr lang="en-US" altLang="en-US" dirty="0" err="1"/>
              <a:t>Phụ</a:t>
            </a:r>
            <a:r>
              <a:rPr lang="en-US" altLang="en-US" dirty="0"/>
              <a:t> </a:t>
            </a:r>
            <a:r>
              <a:rPr lang="en-US" altLang="en-US" dirty="0" err="1"/>
              <a:t>trách</a:t>
            </a:r>
            <a:r>
              <a:rPr lang="en-US" altLang="en-US" dirty="0"/>
              <a:t> ATTT – CISO) </a:t>
            </a:r>
            <a:r>
              <a:rPr lang="en-US" altLang="en-US" dirty="0" err="1"/>
              <a:t>chịu</a:t>
            </a:r>
            <a:r>
              <a:rPr lang="en-US" altLang="en-US" dirty="0"/>
              <a:t> </a:t>
            </a:r>
            <a:r>
              <a:rPr lang="en-US" altLang="en-US" dirty="0" err="1"/>
              <a:t>trách</a:t>
            </a:r>
            <a:r>
              <a:rPr lang="en-US" altLang="en-US" dirty="0"/>
              <a:t> </a:t>
            </a:r>
            <a:r>
              <a:rPr lang="en-US" altLang="en-US" dirty="0" err="1"/>
              <a:t>nhiệm</a:t>
            </a:r>
            <a:r>
              <a:rPr lang="en-US" altLang="en-US" dirty="0"/>
              <a:t> </a:t>
            </a:r>
            <a:r>
              <a:rPr lang="en-US" altLang="en-US" dirty="0" err="1"/>
              <a:t>đối</a:t>
            </a:r>
            <a:r>
              <a:rPr lang="en-US" altLang="en-US" dirty="0"/>
              <a:t> </a:t>
            </a:r>
            <a:r>
              <a:rPr lang="en-US" altLang="en-US" dirty="0" err="1"/>
              <a:t>với</a:t>
            </a:r>
            <a:r>
              <a:rPr lang="en-US" altLang="en-US" dirty="0"/>
              <a:t> ATTT</a:t>
            </a:r>
          </a:p>
          <a:p>
            <a:pPr lvl="2"/>
            <a:r>
              <a:rPr lang="en-US" altLang="en-US" sz="2400" dirty="0" err="1"/>
              <a:t>Phát</a:t>
            </a:r>
            <a:r>
              <a:rPr lang="en-US" altLang="en-US" sz="2400" dirty="0"/>
              <a:t> </a:t>
            </a:r>
            <a:r>
              <a:rPr lang="en-US" altLang="en-US" sz="2400" dirty="0" err="1"/>
              <a:t>triển</a:t>
            </a:r>
            <a:r>
              <a:rPr lang="en-US" altLang="en-US" sz="2400" dirty="0"/>
              <a:t> </a:t>
            </a:r>
            <a:r>
              <a:rPr lang="en-US" altLang="en-US" sz="2400" dirty="0" err="1"/>
              <a:t>khung</a:t>
            </a:r>
            <a:r>
              <a:rPr lang="en-US" altLang="en-US" sz="2400" dirty="0"/>
              <a:t> CS, </a:t>
            </a:r>
            <a:r>
              <a:rPr lang="en-US" altLang="en-US" sz="2400" dirty="0" err="1"/>
              <a:t>chuẩn</a:t>
            </a:r>
            <a:r>
              <a:rPr lang="en-US" altLang="en-US" sz="2400" dirty="0"/>
              <a:t> </a:t>
            </a:r>
            <a:r>
              <a:rPr lang="en-US" altLang="en-US" sz="2400" dirty="0" err="1"/>
              <a:t>và</a:t>
            </a:r>
            <a:r>
              <a:rPr lang="en-US" altLang="en-US" sz="2400" dirty="0"/>
              <a:t> </a:t>
            </a:r>
            <a:r>
              <a:rPr lang="en-US" altLang="en-US" sz="2400" dirty="0" err="1"/>
              <a:t>hướng</a:t>
            </a:r>
            <a:r>
              <a:rPr lang="en-US" altLang="en-US" sz="2400" dirty="0"/>
              <a:t> </a:t>
            </a:r>
            <a:r>
              <a:rPr lang="en-US" altLang="en-US" sz="2400" dirty="0" err="1"/>
              <a:t>dẫn</a:t>
            </a:r>
            <a:r>
              <a:rPr lang="en-US" altLang="en-US" sz="2400" dirty="0"/>
              <a:t> ATTT</a:t>
            </a:r>
          </a:p>
          <a:p>
            <a:pPr lvl="2"/>
            <a:r>
              <a:rPr lang="en-US" altLang="en-US" sz="2400" dirty="0" err="1"/>
              <a:t>Phê</a:t>
            </a:r>
            <a:r>
              <a:rPr lang="en-US" altLang="en-US" sz="2400" dirty="0"/>
              <a:t> </a:t>
            </a:r>
            <a:r>
              <a:rPr lang="en-US" altLang="en-US" sz="2400" dirty="0" err="1"/>
              <a:t>chuẩn</a:t>
            </a:r>
            <a:r>
              <a:rPr lang="en-US" altLang="en-US" sz="2400" dirty="0"/>
              <a:t> + </a:t>
            </a:r>
            <a:r>
              <a:rPr lang="en-US" altLang="en-US" sz="2400" dirty="0" err="1"/>
              <a:t>phát</a:t>
            </a:r>
            <a:r>
              <a:rPr lang="en-US" altLang="en-US" sz="2400" dirty="0"/>
              <a:t> </a:t>
            </a:r>
            <a:r>
              <a:rPr lang="en-US" altLang="en-US" sz="2400" dirty="0" err="1"/>
              <a:t>hành</a:t>
            </a:r>
            <a:r>
              <a:rPr lang="en-US" altLang="en-US" sz="2400" dirty="0"/>
              <a:t> </a:t>
            </a:r>
            <a:r>
              <a:rPr lang="en-US" altLang="en-US" sz="2400" dirty="0" err="1"/>
              <a:t>khung</a:t>
            </a:r>
            <a:r>
              <a:rPr lang="en-US" altLang="en-US" sz="2400" dirty="0"/>
              <a:t> CS, </a:t>
            </a:r>
            <a:r>
              <a:rPr lang="en-US" altLang="en-US" sz="2400" dirty="0" err="1"/>
              <a:t>chuẩn</a:t>
            </a:r>
            <a:r>
              <a:rPr lang="en-US" altLang="en-US" sz="2400" dirty="0"/>
              <a:t> </a:t>
            </a:r>
            <a:r>
              <a:rPr lang="en-US" altLang="en-US" sz="2400" dirty="0" err="1"/>
              <a:t>và</a:t>
            </a:r>
            <a:r>
              <a:rPr lang="en-US" altLang="en-US" sz="2400" dirty="0"/>
              <a:t> </a:t>
            </a:r>
            <a:r>
              <a:rPr lang="en-US" altLang="en-US" sz="2400" dirty="0" err="1"/>
              <a:t>hướng</a:t>
            </a:r>
            <a:r>
              <a:rPr lang="en-US" altLang="en-US" sz="2400" dirty="0"/>
              <a:t> </a:t>
            </a:r>
            <a:r>
              <a:rPr lang="en-US" altLang="en-US" sz="2400" dirty="0" err="1"/>
              <a:t>dẫn</a:t>
            </a:r>
            <a:r>
              <a:rPr lang="en-US" altLang="en-US" sz="2400" dirty="0"/>
              <a:t> ATTT</a:t>
            </a:r>
          </a:p>
          <a:p>
            <a:pPr lvl="2"/>
            <a:r>
              <a:rPr lang="en-US" altLang="en-US" sz="2400" dirty="0" err="1"/>
              <a:t>Đảm</a:t>
            </a:r>
            <a:r>
              <a:rPr lang="en-US" altLang="en-US" sz="2400" dirty="0"/>
              <a:t> </a:t>
            </a:r>
            <a:r>
              <a:rPr lang="en-US" altLang="en-US" sz="2400" dirty="0" err="1"/>
              <a:t>bảo</a:t>
            </a:r>
            <a:r>
              <a:rPr lang="en-US" altLang="en-US" sz="2400" dirty="0"/>
              <a:t> </a:t>
            </a:r>
            <a:r>
              <a:rPr lang="en-US" altLang="en-US" sz="2400" dirty="0" err="1"/>
              <a:t>sự</a:t>
            </a:r>
            <a:r>
              <a:rPr lang="en-US" altLang="en-US" sz="2400" dirty="0"/>
              <a:t> </a:t>
            </a:r>
            <a:r>
              <a:rPr lang="en-US" altLang="en-US" sz="2400" dirty="0" err="1"/>
              <a:t>nhất</a:t>
            </a:r>
            <a:r>
              <a:rPr lang="en-US" altLang="en-US" sz="2400" dirty="0"/>
              <a:t> </a:t>
            </a:r>
            <a:r>
              <a:rPr lang="en-US" altLang="en-US" sz="2400" dirty="0" err="1"/>
              <a:t>quán</a:t>
            </a:r>
            <a:r>
              <a:rPr lang="en-US" altLang="en-US" sz="2400" dirty="0"/>
              <a:t> </a:t>
            </a:r>
            <a:r>
              <a:rPr lang="en-US" altLang="en-US" sz="2400" dirty="0" err="1"/>
              <a:t>với</a:t>
            </a:r>
            <a:r>
              <a:rPr lang="en-US" altLang="en-US" sz="2400" dirty="0"/>
              <a:t> </a:t>
            </a:r>
            <a:r>
              <a:rPr lang="en-US" altLang="en-US" sz="2400" dirty="0" err="1"/>
              <a:t>các</a:t>
            </a:r>
            <a:r>
              <a:rPr lang="en-US" altLang="en-US" sz="2400" dirty="0"/>
              <a:t> </a:t>
            </a:r>
            <a:r>
              <a:rPr lang="en-US" altLang="en-US" sz="2400" dirty="0" err="1"/>
              <a:t>quy</a:t>
            </a:r>
            <a:r>
              <a:rPr lang="en-US" altLang="en-US" sz="2400" dirty="0"/>
              <a:t> </a:t>
            </a:r>
            <a:r>
              <a:rPr lang="en-US" altLang="en-US" sz="2400" dirty="0" err="1"/>
              <a:t>định</a:t>
            </a:r>
            <a:endParaRPr lang="en-US" altLang="en-US" sz="2400" dirty="0"/>
          </a:p>
          <a:p>
            <a:pPr lvl="2"/>
            <a:r>
              <a:rPr lang="en-US" altLang="en-US" sz="2400" dirty="0" err="1"/>
              <a:t>Thiết</a:t>
            </a:r>
            <a:r>
              <a:rPr lang="en-US" altLang="en-US" sz="2400" dirty="0"/>
              <a:t> </a:t>
            </a:r>
            <a:r>
              <a:rPr lang="en-US" altLang="en-US" sz="2400" dirty="0" err="1"/>
              <a:t>lập</a:t>
            </a:r>
            <a:r>
              <a:rPr lang="en-US" altLang="en-US" sz="2400" dirty="0"/>
              <a:t> </a:t>
            </a:r>
            <a:r>
              <a:rPr lang="en-US" altLang="en-US" sz="2400" dirty="0" err="1"/>
              <a:t>chương</a:t>
            </a:r>
            <a:r>
              <a:rPr lang="en-US" altLang="en-US" sz="2400" dirty="0"/>
              <a:t> </a:t>
            </a:r>
            <a:r>
              <a:rPr lang="en-US" altLang="en-US" sz="2400" dirty="0" err="1"/>
              <a:t>trình</a:t>
            </a:r>
            <a:r>
              <a:rPr lang="en-US" altLang="en-US" sz="2400" dirty="0"/>
              <a:t> </a:t>
            </a:r>
            <a:r>
              <a:rPr lang="en-US" altLang="en-US" sz="2400" dirty="0" err="1"/>
              <a:t>nhận</a:t>
            </a:r>
            <a:r>
              <a:rPr lang="en-US" altLang="en-US" sz="2400" dirty="0"/>
              <a:t> </a:t>
            </a:r>
            <a:r>
              <a:rPr lang="en-US" altLang="en-US" sz="2400" dirty="0" err="1"/>
              <a:t>thức</a:t>
            </a:r>
            <a:r>
              <a:rPr lang="en-US" altLang="en-US" sz="2400" dirty="0"/>
              <a:t> AT</a:t>
            </a:r>
          </a:p>
        </p:txBody>
      </p:sp>
      <p:sp>
        <p:nvSpPr>
          <p:cNvPr id="3994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3994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3994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76F97434-EC5A-4688-B814-2933530E8429}" type="slidenum">
              <a:rPr lang="en-US" altLang="en-US" sz="1200" smtClean="0"/>
              <a:pPr eaLnBrk="1" hangingPunct="1">
                <a:spcBef>
                  <a:spcPct val="0"/>
                </a:spcBef>
                <a:buClrTx/>
                <a:buSzTx/>
                <a:buFontTx/>
                <a:buNone/>
              </a:pPr>
              <a:t>42</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939">
                                            <p:txEl>
                                              <p:pRg st="1" end="1"/>
                                            </p:txEl>
                                          </p:spTgt>
                                        </p:tgtEl>
                                        <p:attrNameLst>
                                          <p:attrName>style.visibility</p:attrName>
                                        </p:attrNameLst>
                                      </p:cBhvr>
                                      <p:to>
                                        <p:strVal val="visible"/>
                                      </p:to>
                                    </p:set>
                                    <p:animEffect transition="in" filter="fade">
                                      <p:cBhvr>
                                        <p:cTn id="7" dur="500"/>
                                        <p:tgtEl>
                                          <p:spTgt spid="399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939">
                                            <p:txEl>
                                              <p:pRg st="2" end="2"/>
                                            </p:txEl>
                                          </p:spTgt>
                                        </p:tgtEl>
                                        <p:attrNameLst>
                                          <p:attrName>style.visibility</p:attrName>
                                        </p:attrNameLst>
                                      </p:cBhvr>
                                      <p:to>
                                        <p:strVal val="visible"/>
                                      </p:to>
                                    </p:set>
                                    <p:animEffect transition="in" filter="fade">
                                      <p:cBhvr>
                                        <p:cTn id="12" dur="500"/>
                                        <p:tgtEl>
                                          <p:spTgt spid="399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9939">
                                            <p:txEl>
                                              <p:pRg st="3" end="3"/>
                                            </p:txEl>
                                          </p:spTgt>
                                        </p:tgtEl>
                                        <p:attrNameLst>
                                          <p:attrName>style.visibility</p:attrName>
                                        </p:attrNameLst>
                                      </p:cBhvr>
                                      <p:to>
                                        <p:strVal val="visible"/>
                                      </p:to>
                                    </p:set>
                                    <p:animEffect transition="in" filter="fade">
                                      <p:cBhvr>
                                        <p:cTn id="17" dur="500"/>
                                        <p:tgtEl>
                                          <p:spTgt spid="39939">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9939">
                                            <p:txEl>
                                              <p:pRg st="4" end="4"/>
                                            </p:txEl>
                                          </p:spTgt>
                                        </p:tgtEl>
                                        <p:attrNameLst>
                                          <p:attrName>style.visibility</p:attrName>
                                        </p:attrNameLst>
                                      </p:cBhvr>
                                      <p:to>
                                        <p:strVal val="visible"/>
                                      </p:to>
                                    </p:set>
                                    <p:animEffect transition="in" filter="fade">
                                      <p:cBhvr>
                                        <p:cTn id="20" dur="500"/>
                                        <p:tgtEl>
                                          <p:spTgt spid="39939">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9939">
                                            <p:txEl>
                                              <p:pRg st="5" end="5"/>
                                            </p:txEl>
                                          </p:spTgt>
                                        </p:tgtEl>
                                        <p:attrNameLst>
                                          <p:attrName>style.visibility</p:attrName>
                                        </p:attrNameLst>
                                      </p:cBhvr>
                                      <p:to>
                                        <p:strVal val="visible"/>
                                      </p:to>
                                    </p:set>
                                    <p:animEffect transition="in" filter="fade">
                                      <p:cBhvr>
                                        <p:cTn id="25" dur="500"/>
                                        <p:tgtEl>
                                          <p:spTgt spid="39939">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9939">
                                            <p:txEl>
                                              <p:pRg st="6" end="6"/>
                                            </p:txEl>
                                          </p:spTgt>
                                        </p:tgtEl>
                                        <p:attrNameLst>
                                          <p:attrName>style.visibility</p:attrName>
                                        </p:attrNameLst>
                                      </p:cBhvr>
                                      <p:to>
                                        <p:strVal val="visible"/>
                                      </p:to>
                                    </p:set>
                                    <p:animEffect transition="in" filter="fade">
                                      <p:cBhvr>
                                        <p:cTn id="28" dur="500"/>
                                        <p:tgtEl>
                                          <p:spTgt spid="399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r>
              <a:rPr lang="en-US" altLang="en-US" dirty="0"/>
              <a:t>1.2.3 CS/</a:t>
            </a:r>
            <a:r>
              <a:rPr lang="en-US" altLang="en-US" dirty="0" err="1"/>
              <a:t>Điều</a:t>
            </a:r>
            <a:r>
              <a:rPr lang="en-US" altLang="en-US" dirty="0"/>
              <a:t> </a:t>
            </a:r>
            <a:r>
              <a:rPr lang="en-US" altLang="en-US" dirty="0" err="1"/>
              <a:t>lệ</a:t>
            </a:r>
            <a:r>
              <a:rPr lang="en-US" altLang="en-US" dirty="0"/>
              <a:t> </a:t>
            </a:r>
            <a:r>
              <a:rPr lang="en-US" altLang="en-US" dirty="0" err="1"/>
              <a:t>khung</a:t>
            </a:r>
            <a:r>
              <a:rPr lang="en-US" altLang="en-US" dirty="0"/>
              <a:t> </a:t>
            </a:r>
            <a:r>
              <a:rPr lang="en-US" altLang="en-US" dirty="0" err="1"/>
              <a:t>chương</a:t>
            </a:r>
            <a:r>
              <a:rPr lang="en-US" altLang="en-US" dirty="0"/>
              <a:t> </a:t>
            </a:r>
            <a:r>
              <a:rPr lang="en-US" altLang="en-US" dirty="0" err="1"/>
              <a:t>trình</a:t>
            </a:r>
            <a:endParaRPr lang="en-US" altLang="en-US" dirty="0"/>
          </a:p>
        </p:txBody>
      </p:sp>
      <p:sp>
        <p:nvSpPr>
          <p:cNvPr id="40963" name="Content Placeholder 2"/>
          <p:cNvSpPr>
            <a:spLocks noGrp="1"/>
          </p:cNvSpPr>
          <p:nvPr>
            <p:ph idx="1"/>
          </p:nvPr>
        </p:nvSpPr>
        <p:spPr/>
        <p:txBody>
          <a:bodyPr/>
          <a:lstStyle/>
          <a:p>
            <a:r>
              <a:rPr lang="en-US" altLang="en-US" dirty="0" err="1"/>
              <a:t>Điều</a:t>
            </a:r>
            <a:r>
              <a:rPr lang="en-US" altLang="en-US" dirty="0"/>
              <a:t> </a:t>
            </a:r>
            <a:r>
              <a:rPr lang="en-US" altLang="en-US" dirty="0" err="1"/>
              <a:t>lệ</a:t>
            </a:r>
            <a:r>
              <a:rPr lang="en-US" altLang="en-US" dirty="0"/>
              <a:t> </a:t>
            </a:r>
            <a:r>
              <a:rPr lang="en-US" altLang="en-US" dirty="0" err="1"/>
              <a:t>xác</a:t>
            </a:r>
            <a:r>
              <a:rPr lang="en-US" altLang="en-US" dirty="0"/>
              <a:t> </a:t>
            </a:r>
            <a:r>
              <a:rPr lang="en-US" altLang="en-US" dirty="0" err="1"/>
              <a:t>định</a:t>
            </a:r>
            <a:r>
              <a:rPr lang="en-US" altLang="en-US" dirty="0"/>
              <a:t>:</a:t>
            </a:r>
          </a:p>
          <a:p>
            <a:pPr lvl="1"/>
            <a:r>
              <a:rPr lang="en-US" altLang="en-US" dirty="0" err="1"/>
              <a:t>Mục</a:t>
            </a:r>
            <a:r>
              <a:rPr lang="en-US" altLang="en-US" dirty="0"/>
              <a:t> </a:t>
            </a:r>
            <a:r>
              <a:rPr lang="en-US" altLang="en-US" dirty="0" err="1"/>
              <a:t>đích</a:t>
            </a:r>
            <a:r>
              <a:rPr lang="en-US" altLang="en-US" dirty="0"/>
              <a:t> </a:t>
            </a:r>
            <a:r>
              <a:rPr lang="en-US" altLang="en-US" dirty="0" err="1"/>
              <a:t>và</a:t>
            </a:r>
            <a:r>
              <a:rPr lang="en-US" altLang="en-US" dirty="0"/>
              <a:t> </a:t>
            </a:r>
            <a:r>
              <a:rPr lang="en-US" altLang="en-US" dirty="0" err="1"/>
              <a:t>nhiệm</a:t>
            </a:r>
            <a:r>
              <a:rPr lang="en-US" altLang="en-US" dirty="0"/>
              <a:t> </a:t>
            </a:r>
            <a:r>
              <a:rPr lang="en-US" altLang="en-US" dirty="0" err="1"/>
              <a:t>vụ</a:t>
            </a:r>
            <a:r>
              <a:rPr lang="en-US" altLang="en-US" dirty="0"/>
              <a:t> </a:t>
            </a:r>
            <a:r>
              <a:rPr lang="en-US" altLang="en-US" dirty="0" err="1"/>
              <a:t>của</a:t>
            </a:r>
            <a:r>
              <a:rPr lang="en-US" altLang="en-US" dirty="0"/>
              <a:t> </a:t>
            </a:r>
            <a:r>
              <a:rPr lang="en-US" altLang="en-US" dirty="0" err="1"/>
              <a:t>chương</a:t>
            </a:r>
            <a:r>
              <a:rPr lang="en-US" altLang="en-US" dirty="0"/>
              <a:t> </a:t>
            </a:r>
            <a:r>
              <a:rPr lang="en-US" altLang="en-US" dirty="0" err="1"/>
              <a:t>trình</a:t>
            </a:r>
            <a:endParaRPr lang="en-US" altLang="en-US" dirty="0"/>
          </a:p>
          <a:p>
            <a:pPr lvl="1"/>
            <a:r>
              <a:rPr lang="en-US" altLang="en-US" dirty="0" err="1"/>
              <a:t>Phạm</a:t>
            </a:r>
            <a:r>
              <a:rPr lang="en-US" altLang="en-US" dirty="0"/>
              <a:t> vi </a:t>
            </a:r>
            <a:r>
              <a:rPr lang="en-US" altLang="en-US" dirty="0" err="1"/>
              <a:t>của</a:t>
            </a:r>
            <a:r>
              <a:rPr lang="en-US" altLang="en-US" dirty="0"/>
              <a:t> </a:t>
            </a:r>
            <a:r>
              <a:rPr lang="en-US" altLang="en-US" dirty="0" err="1"/>
              <a:t>chương</a:t>
            </a:r>
            <a:r>
              <a:rPr lang="en-US" altLang="en-US" dirty="0"/>
              <a:t> </a:t>
            </a:r>
            <a:r>
              <a:rPr lang="en-US" altLang="en-US" dirty="0" err="1"/>
              <a:t>trình</a:t>
            </a:r>
            <a:endParaRPr lang="en-US" altLang="en-US" dirty="0"/>
          </a:p>
          <a:p>
            <a:pPr lvl="1"/>
            <a:r>
              <a:rPr lang="en-US" altLang="en-US" dirty="0" err="1"/>
              <a:t>Phân</a:t>
            </a:r>
            <a:r>
              <a:rPr lang="en-US" altLang="en-US" dirty="0"/>
              <a:t> </a:t>
            </a:r>
            <a:r>
              <a:rPr lang="en-US" altLang="en-US" dirty="0" err="1"/>
              <a:t>công</a:t>
            </a:r>
            <a:r>
              <a:rPr lang="en-US" altLang="en-US" dirty="0"/>
              <a:t> </a:t>
            </a:r>
            <a:r>
              <a:rPr lang="en-US" altLang="en-US" dirty="0" err="1"/>
              <a:t>trách</a:t>
            </a:r>
            <a:r>
              <a:rPr lang="en-US" altLang="en-US" dirty="0"/>
              <a:t> </a:t>
            </a:r>
            <a:r>
              <a:rPr lang="en-US" altLang="en-US" dirty="0" err="1"/>
              <a:t>nhiệm</a:t>
            </a:r>
            <a:endParaRPr lang="en-US" altLang="en-US" dirty="0"/>
          </a:p>
          <a:p>
            <a:pPr lvl="1"/>
            <a:r>
              <a:rPr lang="en-US" altLang="en-US" dirty="0" err="1"/>
              <a:t>Quản</a:t>
            </a:r>
            <a:r>
              <a:rPr lang="en-US" altLang="en-US" dirty="0"/>
              <a:t> </a:t>
            </a:r>
            <a:r>
              <a:rPr lang="en-US" altLang="en-US" dirty="0" err="1"/>
              <a:t>lí</a:t>
            </a:r>
            <a:r>
              <a:rPr lang="en-US" altLang="en-US" dirty="0"/>
              <a:t> </a:t>
            </a:r>
            <a:r>
              <a:rPr lang="en-US" altLang="en-US" dirty="0" err="1"/>
              <a:t>sự</a:t>
            </a:r>
            <a:r>
              <a:rPr lang="en-US" altLang="en-US" dirty="0"/>
              <a:t> </a:t>
            </a:r>
            <a:r>
              <a:rPr lang="en-US" altLang="en-US" dirty="0" err="1"/>
              <a:t>tuân</a:t>
            </a:r>
            <a:r>
              <a:rPr lang="en-US" altLang="en-US" dirty="0"/>
              <a:t> </a:t>
            </a:r>
            <a:r>
              <a:rPr lang="en-US" altLang="en-US" dirty="0" err="1"/>
              <a:t>thủ</a:t>
            </a:r>
            <a:endParaRPr lang="en-US" altLang="en-US" dirty="0"/>
          </a:p>
        </p:txBody>
      </p:sp>
      <p:sp>
        <p:nvSpPr>
          <p:cNvPr id="4096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096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096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0A76BBE1-FE62-49BD-9DF9-E785D5D83E46}" type="slidenum">
              <a:rPr lang="en-US" altLang="en-US" sz="1200" smtClean="0"/>
              <a:pPr eaLnBrk="1" hangingPunct="1">
                <a:spcBef>
                  <a:spcPct val="0"/>
                </a:spcBef>
                <a:buClrTx/>
                <a:buSzTx/>
                <a:buFontTx/>
                <a:buNone/>
              </a:pPr>
              <a:t>43</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0963">
                                            <p:txEl>
                                              <p:pRg st="1" end="1"/>
                                            </p:txEl>
                                          </p:spTgt>
                                        </p:tgtEl>
                                        <p:attrNameLst>
                                          <p:attrName>style.visibility</p:attrName>
                                        </p:attrNameLst>
                                      </p:cBhvr>
                                      <p:to>
                                        <p:strVal val="visible"/>
                                      </p:to>
                                    </p:set>
                                    <p:animEffect transition="in" filter="wipe(down)">
                                      <p:cBhvr>
                                        <p:cTn id="7" dur="500"/>
                                        <p:tgtEl>
                                          <p:spTgt spid="4096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0963">
                                            <p:txEl>
                                              <p:pRg st="2" end="2"/>
                                            </p:txEl>
                                          </p:spTgt>
                                        </p:tgtEl>
                                        <p:attrNameLst>
                                          <p:attrName>style.visibility</p:attrName>
                                        </p:attrNameLst>
                                      </p:cBhvr>
                                      <p:to>
                                        <p:strVal val="visible"/>
                                      </p:to>
                                    </p:set>
                                    <p:animEffect transition="in" filter="wipe(down)">
                                      <p:cBhvr>
                                        <p:cTn id="12" dur="500"/>
                                        <p:tgtEl>
                                          <p:spTgt spid="4096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40963">
                                            <p:txEl>
                                              <p:pRg st="3" end="3"/>
                                            </p:txEl>
                                          </p:spTgt>
                                        </p:tgtEl>
                                        <p:attrNameLst>
                                          <p:attrName>style.visibility</p:attrName>
                                        </p:attrNameLst>
                                      </p:cBhvr>
                                      <p:to>
                                        <p:strVal val="visible"/>
                                      </p:to>
                                    </p:set>
                                    <p:animEffect transition="in" filter="wipe(down)">
                                      <p:cBhvr>
                                        <p:cTn id="17" dur="500"/>
                                        <p:tgtEl>
                                          <p:spTgt spid="4096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40963">
                                            <p:txEl>
                                              <p:pRg st="4" end="4"/>
                                            </p:txEl>
                                          </p:spTgt>
                                        </p:tgtEl>
                                        <p:attrNameLst>
                                          <p:attrName>style.visibility</p:attrName>
                                        </p:attrNameLst>
                                      </p:cBhvr>
                                      <p:to>
                                        <p:strVal val="visible"/>
                                      </p:to>
                                    </p:set>
                                    <p:animEffect transition="in" filter="wipe(down)">
                                      <p:cBhvr>
                                        <p:cTn id="22" dur="500"/>
                                        <p:tgtEl>
                                          <p:spTgt spid="4096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lstStyle/>
          <a:p>
            <a:r>
              <a:rPr lang="en-US" altLang="en-US" dirty="0"/>
              <a:t>1.2.3 CS/</a:t>
            </a:r>
            <a:r>
              <a:rPr lang="en-US" altLang="en-US" dirty="0" err="1"/>
              <a:t>Điều</a:t>
            </a:r>
            <a:r>
              <a:rPr lang="en-US" altLang="en-US" dirty="0"/>
              <a:t> </a:t>
            </a:r>
            <a:r>
              <a:rPr lang="en-US" altLang="en-US" dirty="0" err="1"/>
              <a:t>lệ</a:t>
            </a:r>
            <a:r>
              <a:rPr lang="en-US" altLang="en-US" dirty="0"/>
              <a:t> </a:t>
            </a:r>
            <a:r>
              <a:rPr lang="en-US" altLang="en-US" dirty="0" err="1"/>
              <a:t>khung</a:t>
            </a:r>
            <a:r>
              <a:rPr lang="en-US" altLang="en-US" dirty="0"/>
              <a:t> </a:t>
            </a:r>
            <a:r>
              <a:rPr lang="en-US" altLang="en-US" dirty="0" err="1"/>
              <a:t>chương</a:t>
            </a:r>
            <a:r>
              <a:rPr lang="en-US" altLang="en-US" dirty="0"/>
              <a:t> </a:t>
            </a:r>
            <a:r>
              <a:rPr lang="en-US" altLang="en-US" dirty="0" err="1"/>
              <a:t>trình</a:t>
            </a:r>
            <a:endParaRPr lang="en-US" altLang="en-US" dirty="0"/>
          </a:p>
        </p:txBody>
      </p:sp>
      <p:sp>
        <p:nvSpPr>
          <p:cNvPr id="41987" name="Content Placeholder 2"/>
          <p:cNvSpPr>
            <a:spLocks noGrp="1"/>
          </p:cNvSpPr>
          <p:nvPr>
            <p:ph idx="1"/>
          </p:nvPr>
        </p:nvSpPr>
        <p:spPr/>
        <p:txBody>
          <a:bodyPr/>
          <a:lstStyle/>
          <a:p>
            <a:r>
              <a:rPr lang="en-US" altLang="en-US" dirty="0" err="1"/>
              <a:t>Mục</a:t>
            </a:r>
            <a:r>
              <a:rPr lang="en-US" altLang="en-US" dirty="0"/>
              <a:t> </a:t>
            </a:r>
            <a:r>
              <a:rPr lang="en-US" altLang="en-US" dirty="0" err="1"/>
              <a:t>đích</a:t>
            </a:r>
            <a:r>
              <a:rPr lang="en-US" altLang="en-US" dirty="0"/>
              <a:t> </a:t>
            </a:r>
            <a:r>
              <a:rPr lang="en-US" altLang="en-US" dirty="0" err="1"/>
              <a:t>và</a:t>
            </a:r>
            <a:r>
              <a:rPr lang="en-US" altLang="en-US" dirty="0"/>
              <a:t> </a:t>
            </a:r>
            <a:r>
              <a:rPr lang="en-US" altLang="en-US" dirty="0" err="1"/>
              <a:t>nhiệm</a:t>
            </a:r>
            <a:r>
              <a:rPr lang="en-US" altLang="en-US" dirty="0"/>
              <a:t> </a:t>
            </a:r>
            <a:r>
              <a:rPr lang="en-US" altLang="en-US" dirty="0" err="1"/>
              <a:t>vụ</a:t>
            </a:r>
            <a:r>
              <a:rPr lang="en-US" altLang="en-US" dirty="0"/>
              <a:t> </a:t>
            </a:r>
            <a:r>
              <a:rPr lang="en-US" altLang="en-US" dirty="0" err="1"/>
              <a:t>của</a:t>
            </a:r>
            <a:r>
              <a:rPr lang="en-US" altLang="en-US" dirty="0"/>
              <a:t> </a:t>
            </a:r>
            <a:r>
              <a:rPr lang="en-US" altLang="en-US" dirty="0" err="1"/>
              <a:t>chương</a:t>
            </a:r>
            <a:r>
              <a:rPr lang="en-US" altLang="en-US" dirty="0"/>
              <a:t> </a:t>
            </a:r>
            <a:r>
              <a:rPr lang="en-US" altLang="en-US" dirty="0" err="1"/>
              <a:t>trình</a:t>
            </a:r>
            <a:endParaRPr lang="en-US" altLang="en-US" dirty="0"/>
          </a:p>
          <a:p>
            <a:pPr lvl="1"/>
            <a:r>
              <a:rPr lang="en-US" altLang="en-US" dirty="0" err="1"/>
              <a:t>Cần</a:t>
            </a:r>
            <a:r>
              <a:rPr lang="en-US" altLang="en-US" dirty="0"/>
              <a:t> </a:t>
            </a:r>
            <a:r>
              <a:rPr lang="en-US" altLang="en-US" dirty="0" err="1"/>
              <a:t>phải</a:t>
            </a:r>
            <a:r>
              <a:rPr lang="en-US" altLang="en-US" dirty="0"/>
              <a:t> </a:t>
            </a:r>
            <a:r>
              <a:rPr lang="en-US" altLang="en-US" dirty="0" err="1"/>
              <a:t>xác</a:t>
            </a:r>
            <a:r>
              <a:rPr lang="en-US" altLang="en-US" dirty="0"/>
              <a:t> </a:t>
            </a:r>
            <a:r>
              <a:rPr lang="en-US" altLang="en-US" dirty="0" err="1"/>
              <a:t>định</a:t>
            </a:r>
            <a:r>
              <a:rPr lang="en-US" altLang="en-US" dirty="0"/>
              <a:t> </a:t>
            </a:r>
            <a:r>
              <a:rPr lang="en-US" altLang="en-US" dirty="0" err="1"/>
              <a:t>rõ</a:t>
            </a:r>
            <a:r>
              <a:rPr lang="en-US" altLang="en-US" dirty="0"/>
              <a:t> </a:t>
            </a:r>
            <a:r>
              <a:rPr lang="en-US" altLang="en-US" dirty="0" err="1"/>
              <a:t>ràng</a:t>
            </a:r>
            <a:r>
              <a:rPr lang="en-US" altLang="en-US" dirty="0"/>
              <a:t> </a:t>
            </a:r>
            <a:r>
              <a:rPr lang="en-US" altLang="en-US" dirty="0" err="1"/>
              <a:t>mục</a:t>
            </a:r>
            <a:r>
              <a:rPr lang="en-US" altLang="en-US" dirty="0"/>
              <a:t> </a:t>
            </a:r>
            <a:r>
              <a:rPr lang="en-US" altLang="en-US" dirty="0" err="1"/>
              <a:t>tiêu</a:t>
            </a:r>
            <a:r>
              <a:rPr lang="en-US" altLang="en-US" dirty="0"/>
              <a:t> </a:t>
            </a:r>
            <a:r>
              <a:rPr lang="en-US" altLang="en-US" dirty="0" err="1"/>
              <a:t>và</a:t>
            </a:r>
            <a:r>
              <a:rPr lang="en-US" altLang="en-US" dirty="0"/>
              <a:t> </a:t>
            </a:r>
            <a:r>
              <a:rPr lang="en-US" altLang="en-US" dirty="0" err="1"/>
              <a:t>cấu</a:t>
            </a:r>
            <a:r>
              <a:rPr lang="en-US" altLang="en-US" dirty="0"/>
              <a:t> </a:t>
            </a:r>
            <a:r>
              <a:rPr lang="en-US" altLang="en-US" dirty="0" err="1"/>
              <a:t>trúc</a:t>
            </a:r>
            <a:r>
              <a:rPr lang="en-US" altLang="en-US" dirty="0"/>
              <a:t> </a:t>
            </a:r>
            <a:r>
              <a:rPr lang="en-US" altLang="en-US" dirty="0" err="1"/>
              <a:t>quản</a:t>
            </a:r>
            <a:r>
              <a:rPr lang="en-US" altLang="en-US" dirty="0"/>
              <a:t> </a:t>
            </a:r>
            <a:r>
              <a:rPr lang="en-US" altLang="en-US" dirty="0" err="1"/>
              <a:t>lí</a:t>
            </a:r>
            <a:r>
              <a:rPr lang="en-US" altLang="en-US" dirty="0"/>
              <a:t> </a:t>
            </a:r>
            <a:r>
              <a:rPr lang="en-US" altLang="en-US" dirty="0" err="1"/>
              <a:t>của</a:t>
            </a:r>
            <a:r>
              <a:rPr lang="en-US" altLang="en-US" dirty="0"/>
              <a:t> </a:t>
            </a:r>
            <a:r>
              <a:rPr lang="en-US" altLang="en-US" dirty="0" err="1"/>
              <a:t>chương</a:t>
            </a:r>
            <a:r>
              <a:rPr lang="en-US" altLang="en-US" dirty="0"/>
              <a:t> </a:t>
            </a:r>
            <a:r>
              <a:rPr lang="en-US" altLang="en-US" dirty="0" err="1"/>
              <a:t>trình</a:t>
            </a:r>
            <a:r>
              <a:rPr lang="en-US" altLang="en-US" dirty="0"/>
              <a:t> </a:t>
            </a:r>
          </a:p>
          <a:p>
            <a:pPr lvl="1"/>
            <a:r>
              <a:rPr lang="en-US" altLang="en-US" dirty="0" err="1"/>
              <a:t>Mục</a:t>
            </a:r>
            <a:r>
              <a:rPr lang="en-US" altLang="en-US" dirty="0"/>
              <a:t> </a:t>
            </a:r>
            <a:r>
              <a:rPr lang="en-US" altLang="en-US" dirty="0" err="1"/>
              <a:t>đích</a:t>
            </a:r>
            <a:r>
              <a:rPr lang="en-US" altLang="en-US" dirty="0"/>
              <a:t> </a:t>
            </a:r>
            <a:r>
              <a:rPr lang="en-US" altLang="en-US" dirty="0" err="1"/>
              <a:t>cần</a:t>
            </a:r>
            <a:r>
              <a:rPr lang="en-US" altLang="en-US" dirty="0"/>
              <a:t> </a:t>
            </a:r>
            <a:r>
              <a:rPr lang="en-US" altLang="en-US" dirty="0" err="1"/>
              <a:t>dựa</a:t>
            </a:r>
            <a:r>
              <a:rPr lang="en-US" altLang="en-US" dirty="0"/>
              <a:t> </a:t>
            </a:r>
            <a:r>
              <a:rPr lang="en-US" altLang="en-US" dirty="0" err="1"/>
              <a:t>vào</a:t>
            </a:r>
            <a:r>
              <a:rPr lang="en-US" altLang="en-US" dirty="0"/>
              <a:t> </a:t>
            </a:r>
            <a:r>
              <a:rPr lang="en-US" altLang="en-US" dirty="0" err="1"/>
              <a:t>những</a:t>
            </a:r>
            <a:r>
              <a:rPr lang="en-US" altLang="en-US" dirty="0"/>
              <a:t> </a:t>
            </a:r>
            <a:r>
              <a:rPr lang="en-US" altLang="en-US" dirty="0" err="1"/>
              <a:t>yêu</a:t>
            </a:r>
            <a:r>
              <a:rPr lang="en-US" altLang="en-US" dirty="0"/>
              <a:t> </a:t>
            </a:r>
            <a:r>
              <a:rPr lang="en-US" altLang="en-US" dirty="0" err="1"/>
              <a:t>cầu</a:t>
            </a:r>
            <a:r>
              <a:rPr lang="en-US" altLang="en-US" dirty="0"/>
              <a:t> </a:t>
            </a:r>
            <a:r>
              <a:rPr lang="en-US" altLang="en-US" dirty="0" err="1"/>
              <a:t>chung</a:t>
            </a:r>
            <a:r>
              <a:rPr lang="en-US" altLang="en-US" dirty="0"/>
              <a:t> </a:t>
            </a:r>
            <a:r>
              <a:rPr lang="en-US" altLang="en-US" dirty="0" err="1"/>
              <a:t>về</a:t>
            </a:r>
            <a:r>
              <a:rPr lang="en-US" altLang="en-US" dirty="0"/>
              <a:t> ATTT</a:t>
            </a:r>
          </a:p>
          <a:p>
            <a:pPr lvl="1"/>
            <a:r>
              <a:rPr lang="en-US" altLang="en-US" dirty="0" err="1"/>
              <a:t>Ví</a:t>
            </a:r>
            <a:r>
              <a:rPr lang="en-US" altLang="en-US" dirty="0"/>
              <a:t> </a:t>
            </a:r>
            <a:r>
              <a:rPr lang="en-US" altLang="en-US" dirty="0" err="1"/>
              <a:t>dụ</a:t>
            </a:r>
            <a:r>
              <a:rPr lang="en-US" altLang="en-US" dirty="0"/>
              <a:t> 1: </a:t>
            </a:r>
            <a:r>
              <a:rPr lang="en-US" altLang="en-US" dirty="0" err="1"/>
              <a:t>Tổ</a:t>
            </a:r>
            <a:r>
              <a:rPr lang="en-US" altLang="en-US" dirty="0"/>
              <a:t> </a:t>
            </a:r>
            <a:r>
              <a:rPr lang="en-US" altLang="en-US" dirty="0" err="1"/>
              <a:t>chức</a:t>
            </a:r>
            <a:r>
              <a:rPr lang="en-US" altLang="en-US" dirty="0"/>
              <a:t> </a:t>
            </a:r>
            <a:r>
              <a:rPr lang="en-US" altLang="en-US" dirty="0" err="1"/>
              <a:t>bảo</a:t>
            </a:r>
            <a:r>
              <a:rPr lang="en-US" altLang="en-US" dirty="0"/>
              <a:t> </a:t>
            </a:r>
            <a:r>
              <a:rPr lang="en-US" altLang="en-US" dirty="0" err="1"/>
              <a:t>vệ</a:t>
            </a:r>
            <a:r>
              <a:rPr lang="en-US" altLang="en-US" dirty="0"/>
              <a:t> </a:t>
            </a:r>
            <a:r>
              <a:rPr lang="en-US" altLang="en-US" dirty="0" err="1"/>
              <a:t>cơ</a:t>
            </a:r>
            <a:r>
              <a:rPr lang="en-US" altLang="en-US" dirty="0"/>
              <a:t> </a:t>
            </a:r>
            <a:r>
              <a:rPr lang="en-US" altLang="en-US" dirty="0" err="1"/>
              <a:t>sở</a:t>
            </a:r>
            <a:r>
              <a:rPr lang="en-US" altLang="en-US" dirty="0"/>
              <a:t> </a:t>
            </a:r>
            <a:r>
              <a:rPr lang="en-US" altLang="en-US" dirty="0" err="1"/>
              <a:t>dữ</a:t>
            </a:r>
            <a:r>
              <a:rPr lang="en-US" altLang="en-US" dirty="0"/>
              <a:t> </a:t>
            </a:r>
            <a:r>
              <a:rPr lang="en-US" altLang="en-US" dirty="0" err="1"/>
              <a:t>liệu</a:t>
            </a:r>
            <a:r>
              <a:rPr lang="en-US" altLang="en-US" dirty="0"/>
              <a:t> </a:t>
            </a:r>
            <a:r>
              <a:rPr lang="en-US" altLang="en-US" dirty="0" err="1"/>
              <a:t>quan</a:t>
            </a:r>
            <a:r>
              <a:rPr lang="en-US" altLang="en-US" dirty="0"/>
              <a:t> </a:t>
            </a:r>
            <a:r>
              <a:rPr lang="en-US" altLang="en-US" dirty="0" err="1"/>
              <a:t>trọng</a:t>
            </a:r>
            <a:endParaRPr lang="en-US" altLang="en-US" dirty="0"/>
          </a:p>
          <a:p>
            <a:pPr lvl="2"/>
            <a:r>
              <a:rPr lang="en-US" altLang="en-US" sz="2400" dirty="0" err="1"/>
              <a:t>Mục</a:t>
            </a:r>
            <a:r>
              <a:rPr lang="en-US" altLang="en-US" sz="2400" dirty="0"/>
              <a:t> </a:t>
            </a:r>
            <a:r>
              <a:rPr lang="en-US" altLang="en-US" sz="2400" dirty="0" err="1"/>
              <a:t>tiêu</a:t>
            </a:r>
            <a:r>
              <a:rPr lang="en-US" altLang="en-US" sz="2400" dirty="0"/>
              <a:t> </a:t>
            </a:r>
            <a:r>
              <a:rPr lang="en-US" altLang="en-US" sz="2400" dirty="0" err="1"/>
              <a:t>cần</a:t>
            </a:r>
            <a:r>
              <a:rPr lang="en-US" altLang="en-US" sz="2400" dirty="0"/>
              <a:t> </a:t>
            </a:r>
            <a:r>
              <a:rPr lang="en-US" altLang="en-US" sz="2400" dirty="0" err="1"/>
              <a:t>chỉ</a:t>
            </a:r>
            <a:r>
              <a:rPr lang="en-US" altLang="en-US" sz="2400" dirty="0"/>
              <a:t> </a:t>
            </a:r>
            <a:r>
              <a:rPr lang="en-US" altLang="en-US" sz="2400" dirty="0" err="1"/>
              <a:t>ra</a:t>
            </a:r>
            <a:r>
              <a:rPr lang="en-US" altLang="en-US" sz="2400" dirty="0"/>
              <a:t> </a:t>
            </a:r>
            <a:r>
              <a:rPr lang="en-US" altLang="en-US" sz="2400" dirty="0" err="1"/>
              <a:t>cách</a:t>
            </a:r>
            <a:r>
              <a:rPr lang="en-US" altLang="en-US" sz="2400" dirty="0"/>
              <a:t> </a:t>
            </a:r>
            <a:r>
              <a:rPr lang="en-US" altLang="en-US" sz="2400" dirty="0" err="1"/>
              <a:t>làm</a:t>
            </a:r>
            <a:r>
              <a:rPr lang="en-US" altLang="en-US" sz="2400" dirty="0"/>
              <a:t> </a:t>
            </a:r>
            <a:r>
              <a:rPr lang="en-US" altLang="en-US" sz="2400" dirty="0" err="1"/>
              <a:t>giảm</a:t>
            </a:r>
            <a:r>
              <a:rPr lang="en-US" altLang="en-US" sz="2400" dirty="0"/>
              <a:t> </a:t>
            </a:r>
            <a:r>
              <a:rPr lang="en-US" altLang="en-US" sz="2400" dirty="0" err="1"/>
              <a:t>các</a:t>
            </a:r>
            <a:r>
              <a:rPr lang="en-US" altLang="en-US" sz="2400" dirty="0"/>
              <a:t> </a:t>
            </a:r>
            <a:r>
              <a:rPr lang="en-US" altLang="en-US" sz="2400" dirty="0" err="1"/>
              <a:t>vấn</a:t>
            </a:r>
            <a:r>
              <a:rPr lang="en-US" altLang="en-US" sz="2400" dirty="0"/>
              <a:t> </a:t>
            </a:r>
            <a:r>
              <a:rPr lang="en-US" altLang="en-US" sz="2400" dirty="0" err="1"/>
              <a:t>đề</a:t>
            </a:r>
            <a:r>
              <a:rPr lang="en-US" altLang="en-US" sz="2400" dirty="0"/>
              <a:t> </a:t>
            </a:r>
            <a:r>
              <a:rPr lang="en-US" altLang="en-US" sz="2400" dirty="0" err="1"/>
              <a:t>như</a:t>
            </a:r>
            <a:r>
              <a:rPr lang="en-US" altLang="en-US" sz="2400" dirty="0"/>
              <a:t>:</a:t>
            </a:r>
          </a:p>
          <a:p>
            <a:pPr lvl="3"/>
            <a:r>
              <a:rPr lang="en-US" altLang="en-US" sz="2400" dirty="0" err="1"/>
              <a:t>Lỗi</a:t>
            </a:r>
            <a:endParaRPr lang="en-US" altLang="en-US" sz="2400" dirty="0"/>
          </a:p>
          <a:p>
            <a:pPr lvl="3"/>
            <a:r>
              <a:rPr lang="en-US" altLang="en-US" sz="2400" dirty="0" err="1"/>
              <a:t>Mất</a:t>
            </a:r>
            <a:r>
              <a:rPr lang="en-US" altLang="en-US" sz="2400" dirty="0"/>
              <a:t> </a:t>
            </a:r>
            <a:r>
              <a:rPr lang="en-US" altLang="en-US" sz="2400" dirty="0" err="1"/>
              <a:t>dữ</a:t>
            </a:r>
            <a:r>
              <a:rPr lang="en-US" altLang="en-US" sz="2400" dirty="0"/>
              <a:t> </a:t>
            </a:r>
            <a:r>
              <a:rPr lang="en-US" altLang="en-US" sz="2400" dirty="0" err="1"/>
              <a:t>liệu</a:t>
            </a:r>
            <a:endParaRPr lang="en-US" altLang="en-US" sz="2400" dirty="0"/>
          </a:p>
          <a:p>
            <a:pPr lvl="3"/>
            <a:r>
              <a:rPr lang="en-US" altLang="en-US" sz="2400" dirty="0" err="1"/>
              <a:t>Sửa</a:t>
            </a:r>
            <a:r>
              <a:rPr lang="en-US" altLang="en-US" sz="2400" dirty="0"/>
              <a:t> </a:t>
            </a:r>
            <a:r>
              <a:rPr lang="en-US" altLang="en-US" sz="2400" dirty="0" err="1"/>
              <a:t>đổi</a:t>
            </a:r>
            <a:r>
              <a:rPr lang="en-US" altLang="en-US" sz="2400" dirty="0"/>
              <a:t> </a:t>
            </a:r>
            <a:r>
              <a:rPr lang="en-US" altLang="en-US" sz="2400" dirty="0" err="1"/>
              <a:t>dữ</a:t>
            </a:r>
            <a:r>
              <a:rPr lang="en-US" altLang="en-US" sz="2400" dirty="0"/>
              <a:t> </a:t>
            </a:r>
            <a:r>
              <a:rPr lang="en-US" altLang="en-US" sz="2400" dirty="0" err="1"/>
              <a:t>liệu</a:t>
            </a:r>
            <a:endParaRPr lang="en-US" altLang="en-US" sz="2400" dirty="0"/>
          </a:p>
        </p:txBody>
      </p:sp>
      <p:sp>
        <p:nvSpPr>
          <p:cNvPr id="4198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198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199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4C11B99-5304-4EC0-8AB9-41173AA4D9F4}" type="slidenum">
              <a:rPr lang="en-US" altLang="en-US" sz="1200" smtClean="0"/>
              <a:pPr eaLnBrk="1" hangingPunct="1">
                <a:spcBef>
                  <a:spcPct val="0"/>
                </a:spcBef>
                <a:buClrTx/>
                <a:buSzTx/>
                <a:buFontTx/>
                <a:buNone/>
              </a:pPr>
              <a:t>44</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1987">
                                            <p:txEl>
                                              <p:pRg st="1" end="1"/>
                                            </p:txEl>
                                          </p:spTgt>
                                        </p:tgtEl>
                                        <p:attrNameLst>
                                          <p:attrName>style.visibility</p:attrName>
                                        </p:attrNameLst>
                                      </p:cBhvr>
                                      <p:to>
                                        <p:strVal val="visible"/>
                                      </p:to>
                                    </p:set>
                                    <p:animEffect transition="in" filter="barn(inVertical)">
                                      <p:cBhvr>
                                        <p:cTn id="7" dur="500"/>
                                        <p:tgtEl>
                                          <p:spTgt spid="4198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1987">
                                            <p:txEl>
                                              <p:pRg st="2" end="2"/>
                                            </p:txEl>
                                          </p:spTgt>
                                        </p:tgtEl>
                                        <p:attrNameLst>
                                          <p:attrName>style.visibility</p:attrName>
                                        </p:attrNameLst>
                                      </p:cBhvr>
                                      <p:to>
                                        <p:strVal val="visible"/>
                                      </p:to>
                                    </p:set>
                                    <p:animEffect transition="in" filter="barn(inVertical)">
                                      <p:cBhvr>
                                        <p:cTn id="12" dur="500"/>
                                        <p:tgtEl>
                                          <p:spTgt spid="4198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41987">
                                            <p:txEl>
                                              <p:pRg st="3" end="3"/>
                                            </p:txEl>
                                          </p:spTgt>
                                        </p:tgtEl>
                                        <p:attrNameLst>
                                          <p:attrName>style.visibility</p:attrName>
                                        </p:attrNameLst>
                                      </p:cBhvr>
                                      <p:to>
                                        <p:strVal val="visible"/>
                                      </p:to>
                                    </p:set>
                                    <p:animEffect transition="in" filter="barn(inVertical)">
                                      <p:cBhvr>
                                        <p:cTn id="17" dur="500"/>
                                        <p:tgtEl>
                                          <p:spTgt spid="4198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41987">
                                            <p:txEl>
                                              <p:pRg st="4" end="4"/>
                                            </p:txEl>
                                          </p:spTgt>
                                        </p:tgtEl>
                                        <p:attrNameLst>
                                          <p:attrName>style.visibility</p:attrName>
                                        </p:attrNameLst>
                                      </p:cBhvr>
                                      <p:to>
                                        <p:strVal val="visible"/>
                                      </p:to>
                                    </p:set>
                                    <p:animEffect transition="in" filter="barn(inVertical)">
                                      <p:cBhvr>
                                        <p:cTn id="22" dur="500"/>
                                        <p:tgtEl>
                                          <p:spTgt spid="4198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41987">
                                            <p:txEl>
                                              <p:pRg st="5" end="5"/>
                                            </p:txEl>
                                          </p:spTgt>
                                        </p:tgtEl>
                                        <p:attrNameLst>
                                          <p:attrName>style.visibility</p:attrName>
                                        </p:attrNameLst>
                                      </p:cBhvr>
                                      <p:to>
                                        <p:strVal val="visible"/>
                                      </p:to>
                                    </p:set>
                                    <p:animEffect transition="in" filter="barn(inVertical)">
                                      <p:cBhvr>
                                        <p:cTn id="27" dur="500"/>
                                        <p:tgtEl>
                                          <p:spTgt spid="41987">
                                            <p:txEl>
                                              <p:pRg st="5" end="5"/>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41987">
                                            <p:txEl>
                                              <p:pRg st="6" end="6"/>
                                            </p:txEl>
                                          </p:spTgt>
                                        </p:tgtEl>
                                        <p:attrNameLst>
                                          <p:attrName>style.visibility</p:attrName>
                                        </p:attrNameLst>
                                      </p:cBhvr>
                                      <p:to>
                                        <p:strVal val="visible"/>
                                      </p:to>
                                    </p:set>
                                    <p:animEffect transition="in" filter="barn(inVertical)">
                                      <p:cBhvr>
                                        <p:cTn id="30" dur="500"/>
                                        <p:tgtEl>
                                          <p:spTgt spid="41987">
                                            <p:txEl>
                                              <p:pRg st="6" end="6"/>
                                            </p:txEl>
                                          </p:spTgt>
                                        </p:tgtEl>
                                      </p:cBhvr>
                                    </p:animEffect>
                                  </p:childTnLst>
                                </p:cTn>
                              </p:par>
                              <p:par>
                                <p:cTn id="31" presetID="16" presetClass="entr" presetSubtype="21" fill="hold" nodeType="withEffect">
                                  <p:stCondLst>
                                    <p:cond delay="0"/>
                                  </p:stCondLst>
                                  <p:childTnLst>
                                    <p:set>
                                      <p:cBhvr>
                                        <p:cTn id="32" dur="1" fill="hold">
                                          <p:stCondLst>
                                            <p:cond delay="0"/>
                                          </p:stCondLst>
                                        </p:cTn>
                                        <p:tgtEl>
                                          <p:spTgt spid="41987">
                                            <p:txEl>
                                              <p:pRg st="7" end="7"/>
                                            </p:txEl>
                                          </p:spTgt>
                                        </p:tgtEl>
                                        <p:attrNameLst>
                                          <p:attrName>style.visibility</p:attrName>
                                        </p:attrNameLst>
                                      </p:cBhvr>
                                      <p:to>
                                        <p:strVal val="visible"/>
                                      </p:to>
                                    </p:set>
                                    <p:animEffect transition="in" filter="barn(inVertical)">
                                      <p:cBhvr>
                                        <p:cTn id="33" dur="500"/>
                                        <p:tgtEl>
                                          <p:spTgt spid="4198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lstStyle/>
          <a:p>
            <a:r>
              <a:rPr lang="en-US" altLang="en-US" dirty="0"/>
              <a:t>1.2.3 CS/</a:t>
            </a:r>
            <a:r>
              <a:rPr lang="en-US" altLang="en-US" dirty="0" err="1"/>
              <a:t>Điều</a:t>
            </a:r>
            <a:r>
              <a:rPr lang="en-US" altLang="en-US" dirty="0"/>
              <a:t> </a:t>
            </a:r>
            <a:r>
              <a:rPr lang="en-US" altLang="en-US" dirty="0" err="1"/>
              <a:t>lệ</a:t>
            </a:r>
            <a:r>
              <a:rPr lang="en-US" altLang="en-US" dirty="0"/>
              <a:t> </a:t>
            </a:r>
            <a:r>
              <a:rPr lang="en-US" altLang="en-US" dirty="0" err="1"/>
              <a:t>khung</a:t>
            </a:r>
            <a:r>
              <a:rPr lang="en-US" altLang="en-US" dirty="0"/>
              <a:t> </a:t>
            </a:r>
            <a:r>
              <a:rPr lang="en-US" altLang="en-US" dirty="0" err="1"/>
              <a:t>chương</a:t>
            </a:r>
            <a:r>
              <a:rPr lang="en-US" altLang="en-US" dirty="0"/>
              <a:t> </a:t>
            </a:r>
            <a:r>
              <a:rPr lang="en-US" altLang="en-US" dirty="0" err="1"/>
              <a:t>trình</a:t>
            </a:r>
            <a:endParaRPr lang="en-US" altLang="en-US" dirty="0"/>
          </a:p>
        </p:txBody>
      </p:sp>
      <p:sp>
        <p:nvSpPr>
          <p:cNvPr id="43011" name="Content Placeholder 2"/>
          <p:cNvSpPr>
            <a:spLocks noGrp="1"/>
          </p:cNvSpPr>
          <p:nvPr>
            <p:ph idx="1"/>
          </p:nvPr>
        </p:nvSpPr>
        <p:spPr/>
        <p:txBody>
          <a:bodyPr/>
          <a:lstStyle/>
          <a:p>
            <a:r>
              <a:rPr lang="en-US" altLang="en-US" dirty="0" err="1"/>
              <a:t>Ví</a:t>
            </a:r>
            <a:r>
              <a:rPr lang="en-US" altLang="en-US" dirty="0"/>
              <a:t> </a:t>
            </a:r>
            <a:r>
              <a:rPr lang="en-US" altLang="en-US" dirty="0" err="1"/>
              <a:t>dụ</a:t>
            </a:r>
            <a:r>
              <a:rPr lang="en-US" altLang="en-US" dirty="0"/>
              <a:t> 2: </a:t>
            </a:r>
            <a:r>
              <a:rPr lang="en-US" altLang="en-US" dirty="0" err="1"/>
              <a:t>Hệ</a:t>
            </a:r>
            <a:r>
              <a:rPr lang="en-US" altLang="en-US" dirty="0"/>
              <a:t> </a:t>
            </a:r>
            <a:r>
              <a:rPr lang="en-US" altLang="en-US" dirty="0" err="1"/>
              <a:t>thống</a:t>
            </a:r>
            <a:r>
              <a:rPr lang="en-US" altLang="en-US" dirty="0"/>
              <a:t> </a:t>
            </a:r>
            <a:r>
              <a:rPr lang="en-US" altLang="en-US" dirty="0" err="1"/>
              <a:t>thương</a:t>
            </a:r>
            <a:r>
              <a:rPr lang="en-US" altLang="en-US" dirty="0"/>
              <a:t> </a:t>
            </a:r>
            <a:r>
              <a:rPr lang="en-US" altLang="en-US" dirty="0" err="1"/>
              <a:t>mại</a:t>
            </a:r>
            <a:r>
              <a:rPr lang="en-US" altLang="en-US" dirty="0"/>
              <a:t> </a:t>
            </a:r>
            <a:r>
              <a:rPr lang="en-US" altLang="en-US" dirty="0" err="1"/>
              <a:t>điện</a:t>
            </a:r>
            <a:r>
              <a:rPr lang="en-US" altLang="en-US" dirty="0"/>
              <a:t> </a:t>
            </a:r>
            <a:r>
              <a:rPr lang="en-US" altLang="en-US" dirty="0" err="1"/>
              <a:t>tử</a:t>
            </a:r>
            <a:endParaRPr lang="en-US" altLang="en-US" dirty="0"/>
          </a:p>
          <a:p>
            <a:pPr lvl="1"/>
            <a:r>
              <a:rPr lang="en-US" altLang="en-US" dirty="0">
                <a:sym typeface="Symbol" pitchFamily="18" charset="2"/>
              </a:rPr>
              <a:t></a:t>
            </a:r>
            <a:r>
              <a:rPr lang="en-US" altLang="en-US" dirty="0"/>
              <a:t> </a:t>
            </a:r>
            <a:r>
              <a:rPr lang="en-US" altLang="en-US" dirty="0" err="1"/>
              <a:t>Thường</a:t>
            </a:r>
            <a:r>
              <a:rPr lang="en-US" altLang="en-US" dirty="0"/>
              <a:t> </a:t>
            </a:r>
            <a:r>
              <a:rPr lang="en-US" altLang="en-US" dirty="0" err="1"/>
              <a:t>bảo</a:t>
            </a:r>
            <a:r>
              <a:rPr lang="en-US" altLang="en-US" dirty="0"/>
              <a:t> </a:t>
            </a:r>
            <a:r>
              <a:rPr lang="en-US" altLang="en-US" dirty="0" err="1"/>
              <a:t>vệ</a:t>
            </a:r>
            <a:r>
              <a:rPr lang="en-US" altLang="en-US" dirty="0"/>
              <a:t> </a:t>
            </a:r>
            <a:r>
              <a:rPr lang="en-US" altLang="en-US" dirty="0" err="1"/>
              <a:t>dữ</a:t>
            </a:r>
            <a:r>
              <a:rPr lang="en-US" altLang="en-US" dirty="0"/>
              <a:t> </a:t>
            </a:r>
            <a:r>
              <a:rPr lang="en-US" altLang="en-US" dirty="0" err="1"/>
              <a:t>liệu</a:t>
            </a:r>
            <a:r>
              <a:rPr lang="en-US" altLang="en-US" dirty="0"/>
              <a:t> </a:t>
            </a:r>
            <a:r>
              <a:rPr lang="en-US" altLang="en-US" dirty="0" err="1"/>
              <a:t>bí</a:t>
            </a:r>
            <a:r>
              <a:rPr lang="en-US" altLang="en-US" dirty="0"/>
              <a:t> </a:t>
            </a:r>
            <a:r>
              <a:rPr lang="en-US" altLang="en-US" dirty="0" err="1"/>
              <a:t>mật</a:t>
            </a:r>
            <a:r>
              <a:rPr lang="en-US" altLang="en-US" dirty="0"/>
              <a:t> </a:t>
            </a:r>
            <a:r>
              <a:rPr lang="en-US" altLang="en-US" dirty="0" err="1"/>
              <a:t>của</a:t>
            </a:r>
            <a:r>
              <a:rPr lang="en-US" altLang="en-US" dirty="0"/>
              <a:t> </a:t>
            </a:r>
            <a:r>
              <a:rPr lang="en-US" altLang="en-US" dirty="0" err="1"/>
              <a:t>cá</a:t>
            </a:r>
            <a:r>
              <a:rPr lang="en-US" altLang="en-US" dirty="0"/>
              <a:t> </a:t>
            </a:r>
            <a:r>
              <a:rPr lang="en-US" altLang="en-US" dirty="0" err="1"/>
              <a:t>nhân</a:t>
            </a:r>
            <a:endParaRPr lang="en-US" altLang="en-US" dirty="0"/>
          </a:p>
          <a:p>
            <a:pPr lvl="1"/>
            <a:r>
              <a:rPr lang="en-US" altLang="en-US" dirty="0" err="1"/>
              <a:t>Mục</a:t>
            </a:r>
            <a:r>
              <a:rPr lang="en-US" altLang="en-US" dirty="0"/>
              <a:t> </a:t>
            </a:r>
            <a:r>
              <a:rPr lang="en-US" altLang="en-US" dirty="0" err="1"/>
              <a:t>tiêu</a:t>
            </a:r>
            <a:r>
              <a:rPr lang="en-US" altLang="en-US" dirty="0"/>
              <a:t> </a:t>
            </a:r>
            <a:r>
              <a:rPr lang="en-US" altLang="en-US" dirty="0" err="1"/>
              <a:t>cần</a:t>
            </a:r>
            <a:r>
              <a:rPr lang="en-US" altLang="en-US" dirty="0"/>
              <a:t> </a:t>
            </a:r>
            <a:r>
              <a:rPr lang="en-US" altLang="en-US" dirty="0" err="1"/>
              <a:t>có</a:t>
            </a:r>
            <a:r>
              <a:rPr lang="en-US" altLang="en-US" dirty="0"/>
              <a:t> </a:t>
            </a:r>
            <a:r>
              <a:rPr lang="en-US" altLang="en-US" dirty="0" err="1"/>
              <a:t>biện</a:t>
            </a:r>
            <a:r>
              <a:rPr lang="en-US" altLang="en-US" dirty="0"/>
              <a:t> </a:t>
            </a:r>
            <a:r>
              <a:rPr lang="en-US" altLang="en-US" dirty="0" err="1"/>
              <a:t>pháp</a:t>
            </a:r>
            <a:r>
              <a:rPr lang="en-US" altLang="en-US" dirty="0"/>
              <a:t> </a:t>
            </a:r>
            <a:r>
              <a:rPr lang="en-US" altLang="en-US" dirty="0" err="1"/>
              <a:t>mạnh</a:t>
            </a:r>
            <a:r>
              <a:rPr lang="en-US" altLang="en-US" dirty="0"/>
              <a:t> </a:t>
            </a:r>
            <a:r>
              <a:rPr lang="en-US" altLang="en-US" dirty="0" err="1"/>
              <a:t>để</a:t>
            </a:r>
            <a:r>
              <a:rPr lang="en-US" altLang="en-US" dirty="0"/>
              <a:t> </a:t>
            </a:r>
            <a:r>
              <a:rPr lang="en-US" altLang="en-US" dirty="0" err="1"/>
              <a:t>chống</a:t>
            </a:r>
            <a:r>
              <a:rPr lang="en-US" altLang="en-US" dirty="0"/>
              <a:t> </a:t>
            </a:r>
            <a:r>
              <a:rPr lang="en-US" altLang="en-US" dirty="0" err="1"/>
              <a:t>làm</a:t>
            </a:r>
            <a:r>
              <a:rPr lang="en-US" altLang="en-US" dirty="0"/>
              <a:t> </a:t>
            </a:r>
            <a:r>
              <a:rPr lang="en-US" altLang="en-US" dirty="0" err="1"/>
              <a:t>lộ</a:t>
            </a:r>
            <a:r>
              <a:rPr lang="en-US" altLang="en-US" dirty="0"/>
              <a:t> </a:t>
            </a:r>
            <a:r>
              <a:rPr lang="en-US" altLang="en-US" dirty="0" err="1"/>
              <a:t>thông</a:t>
            </a:r>
            <a:r>
              <a:rPr lang="en-US" altLang="en-US" dirty="0"/>
              <a:t> tin </a:t>
            </a:r>
            <a:r>
              <a:rPr lang="en-US" altLang="en-US" dirty="0" err="1"/>
              <a:t>trái</a:t>
            </a:r>
            <a:r>
              <a:rPr lang="en-US" altLang="en-US" dirty="0"/>
              <a:t> </a:t>
            </a:r>
            <a:r>
              <a:rPr lang="en-US" altLang="en-US" dirty="0" err="1"/>
              <a:t>phép</a:t>
            </a:r>
            <a:endParaRPr lang="en-US" altLang="en-US" dirty="0"/>
          </a:p>
          <a:p>
            <a:r>
              <a:rPr lang="en-US" altLang="en-US" dirty="0" err="1"/>
              <a:t>Cấu</a:t>
            </a:r>
            <a:r>
              <a:rPr lang="en-US" altLang="en-US" dirty="0"/>
              <a:t> </a:t>
            </a:r>
            <a:r>
              <a:rPr lang="en-US" altLang="en-US" dirty="0" err="1"/>
              <a:t>trúc</a:t>
            </a:r>
            <a:r>
              <a:rPr lang="en-US" altLang="en-US" dirty="0"/>
              <a:t> </a:t>
            </a:r>
            <a:r>
              <a:rPr lang="en-US" altLang="en-US" dirty="0" err="1"/>
              <a:t>quản</a:t>
            </a:r>
            <a:r>
              <a:rPr lang="en-US" altLang="en-US" dirty="0"/>
              <a:t> </a:t>
            </a:r>
            <a:r>
              <a:rPr lang="en-US" altLang="en-US" dirty="0" err="1"/>
              <a:t>lí</a:t>
            </a:r>
            <a:r>
              <a:rPr lang="en-US" altLang="en-US" dirty="0"/>
              <a:t> </a:t>
            </a:r>
            <a:r>
              <a:rPr lang="en-US" altLang="en-US" dirty="0" err="1"/>
              <a:t>cần</a:t>
            </a:r>
            <a:r>
              <a:rPr lang="en-US" altLang="en-US" dirty="0"/>
              <a:t> </a:t>
            </a:r>
            <a:r>
              <a:rPr lang="en-US" altLang="en-US" dirty="0" err="1"/>
              <a:t>bao</a:t>
            </a:r>
            <a:r>
              <a:rPr lang="en-US" altLang="en-US" dirty="0"/>
              <a:t> </a:t>
            </a:r>
            <a:r>
              <a:rPr lang="en-US" altLang="en-US" dirty="0" err="1"/>
              <a:t>gồm</a:t>
            </a:r>
            <a:r>
              <a:rPr lang="en-US" altLang="en-US" dirty="0"/>
              <a:t>:</a:t>
            </a:r>
          </a:p>
          <a:p>
            <a:pPr lvl="1"/>
            <a:r>
              <a:rPr lang="en-US" altLang="en-US" dirty="0" err="1"/>
              <a:t>Quản</a:t>
            </a:r>
            <a:r>
              <a:rPr lang="en-US" altLang="en-US" dirty="0"/>
              <a:t> </a:t>
            </a:r>
            <a:r>
              <a:rPr lang="en-US" altLang="en-US" dirty="0" err="1"/>
              <a:t>lí</a:t>
            </a:r>
            <a:r>
              <a:rPr lang="en-US" altLang="en-US" dirty="0"/>
              <a:t> </a:t>
            </a:r>
            <a:r>
              <a:rPr lang="en-US" altLang="en-US" dirty="0" err="1"/>
              <a:t>và</a:t>
            </a:r>
            <a:r>
              <a:rPr lang="en-US" altLang="en-US" dirty="0"/>
              <a:t> </a:t>
            </a:r>
            <a:r>
              <a:rPr lang="en-US" altLang="en-US" dirty="0" err="1"/>
              <a:t>phối</a:t>
            </a:r>
            <a:r>
              <a:rPr lang="en-US" altLang="en-US" dirty="0"/>
              <a:t> </a:t>
            </a:r>
            <a:r>
              <a:rPr lang="en-US" altLang="en-US" dirty="0" err="1"/>
              <a:t>hợp</a:t>
            </a:r>
            <a:r>
              <a:rPr lang="en-US" altLang="en-US" dirty="0"/>
              <a:t> </a:t>
            </a:r>
            <a:r>
              <a:rPr lang="en-US" altLang="en-US" dirty="0" err="1"/>
              <a:t>các</a:t>
            </a:r>
            <a:r>
              <a:rPr lang="en-US" altLang="en-US" dirty="0"/>
              <a:t> </a:t>
            </a:r>
            <a:r>
              <a:rPr lang="en-US" altLang="en-US" dirty="0" err="1"/>
              <a:t>tài</a:t>
            </a:r>
            <a:r>
              <a:rPr lang="en-US" altLang="en-US" dirty="0"/>
              <a:t> </a:t>
            </a:r>
            <a:r>
              <a:rPr lang="en-US" altLang="en-US" dirty="0" err="1"/>
              <a:t>nguyên</a:t>
            </a:r>
            <a:r>
              <a:rPr lang="en-US" altLang="en-US" dirty="0"/>
              <a:t> </a:t>
            </a:r>
            <a:r>
              <a:rPr lang="en-US" altLang="en-US" dirty="0" err="1"/>
              <a:t>liên</a:t>
            </a:r>
            <a:r>
              <a:rPr lang="en-US" altLang="en-US" dirty="0"/>
              <a:t> </a:t>
            </a:r>
            <a:r>
              <a:rPr lang="en-US" altLang="en-US" dirty="0" err="1"/>
              <a:t>quan</a:t>
            </a:r>
            <a:r>
              <a:rPr lang="en-US" altLang="en-US" dirty="0"/>
              <a:t> </a:t>
            </a:r>
            <a:r>
              <a:rPr lang="en-US" altLang="en-US" dirty="0" err="1"/>
              <a:t>đến</a:t>
            </a:r>
            <a:r>
              <a:rPr lang="en-US" altLang="en-US" dirty="0"/>
              <a:t> AT</a:t>
            </a:r>
          </a:p>
          <a:p>
            <a:pPr lvl="1"/>
            <a:r>
              <a:rPr lang="en-US" altLang="en-US" dirty="0" err="1"/>
              <a:t>Tương</a:t>
            </a:r>
            <a:r>
              <a:rPr lang="en-US" altLang="en-US" dirty="0"/>
              <a:t> </a:t>
            </a:r>
            <a:r>
              <a:rPr lang="en-US" altLang="en-US" dirty="0" err="1"/>
              <a:t>tác</a:t>
            </a:r>
            <a:r>
              <a:rPr lang="en-US" altLang="en-US" dirty="0"/>
              <a:t> </a:t>
            </a:r>
            <a:r>
              <a:rPr lang="en-US" altLang="en-US" dirty="0" err="1"/>
              <a:t>với</a:t>
            </a:r>
            <a:r>
              <a:rPr lang="en-US" altLang="en-US" dirty="0"/>
              <a:t> </a:t>
            </a:r>
            <a:r>
              <a:rPr lang="en-US" altLang="en-US" dirty="0" err="1"/>
              <a:t>nhóm</a:t>
            </a:r>
            <a:r>
              <a:rPr lang="en-US" altLang="en-US" dirty="0"/>
              <a:t> </a:t>
            </a:r>
            <a:r>
              <a:rPr lang="en-US" altLang="en-US" dirty="0" err="1"/>
              <a:t>khác</a:t>
            </a:r>
            <a:endParaRPr lang="en-US" altLang="en-US" dirty="0"/>
          </a:p>
          <a:p>
            <a:pPr lvl="1"/>
            <a:r>
              <a:rPr lang="en-US" altLang="en-US" dirty="0" err="1"/>
              <a:t>Khả</a:t>
            </a:r>
            <a:r>
              <a:rPr lang="en-US" altLang="en-US" dirty="0"/>
              <a:t> </a:t>
            </a:r>
            <a:r>
              <a:rPr lang="en-US" altLang="en-US" dirty="0" err="1"/>
              <a:t>năng</a:t>
            </a:r>
            <a:r>
              <a:rPr lang="en-US" altLang="en-US" dirty="0"/>
              <a:t> </a:t>
            </a:r>
            <a:r>
              <a:rPr lang="en-US" altLang="en-US" dirty="0" err="1"/>
              <a:t>trao</a:t>
            </a:r>
            <a:r>
              <a:rPr lang="en-US" altLang="en-US" dirty="0"/>
              <a:t> </a:t>
            </a:r>
            <a:r>
              <a:rPr lang="en-US" altLang="en-US" dirty="0" err="1"/>
              <a:t>đổi</a:t>
            </a:r>
            <a:r>
              <a:rPr lang="en-US" altLang="en-US" dirty="0"/>
              <a:t> </a:t>
            </a:r>
            <a:r>
              <a:rPr lang="en-US" altLang="en-US" dirty="0" err="1"/>
              <a:t>các</a:t>
            </a:r>
            <a:r>
              <a:rPr lang="en-US" altLang="en-US" dirty="0"/>
              <a:t> </a:t>
            </a:r>
            <a:r>
              <a:rPr lang="en-US" altLang="en-US" dirty="0" err="1"/>
              <a:t>vấn</a:t>
            </a:r>
            <a:r>
              <a:rPr lang="en-US" altLang="en-US" dirty="0"/>
              <a:t> </a:t>
            </a:r>
            <a:r>
              <a:rPr lang="en-US" altLang="en-US" dirty="0" err="1"/>
              <a:t>đề</a:t>
            </a:r>
            <a:r>
              <a:rPr lang="en-US" altLang="en-US" dirty="0"/>
              <a:t> </a:t>
            </a:r>
            <a:r>
              <a:rPr lang="en-US" altLang="en-US" dirty="0" err="1"/>
              <a:t>với</a:t>
            </a:r>
            <a:r>
              <a:rPr lang="en-US" altLang="en-US" dirty="0"/>
              <a:t> </a:t>
            </a:r>
            <a:r>
              <a:rPr lang="en-US" altLang="en-US" dirty="0" err="1"/>
              <a:t>quản</a:t>
            </a:r>
            <a:r>
              <a:rPr lang="en-US" altLang="en-US" dirty="0"/>
              <a:t> </a:t>
            </a:r>
            <a:r>
              <a:rPr lang="en-US" altLang="en-US" dirty="0" err="1"/>
              <a:t>lí</a:t>
            </a:r>
            <a:r>
              <a:rPr lang="en-US" altLang="en-US" dirty="0"/>
              <a:t> </a:t>
            </a:r>
            <a:r>
              <a:rPr lang="en-US" altLang="en-US" dirty="0" err="1"/>
              <a:t>cấp</a:t>
            </a:r>
            <a:r>
              <a:rPr lang="en-US" altLang="en-US" dirty="0"/>
              <a:t> </a:t>
            </a:r>
            <a:r>
              <a:rPr lang="en-US" altLang="en-US" dirty="0" err="1"/>
              <a:t>trên</a:t>
            </a:r>
            <a:endParaRPr lang="en-US" altLang="en-US" dirty="0"/>
          </a:p>
        </p:txBody>
      </p:sp>
      <p:sp>
        <p:nvSpPr>
          <p:cNvPr id="4301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301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301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2B1D87E2-5CB5-4B40-8814-B64745CCD2D5}" type="slidenum">
              <a:rPr lang="en-US" altLang="en-US" sz="1200" smtClean="0"/>
              <a:pPr eaLnBrk="1" hangingPunct="1">
                <a:spcBef>
                  <a:spcPct val="0"/>
                </a:spcBef>
                <a:buClrTx/>
                <a:buSzTx/>
                <a:buFontTx/>
                <a:buNone/>
              </a:pPr>
              <a:t>45</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011">
                                            <p:txEl>
                                              <p:pRg st="1" end="1"/>
                                            </p:txEl>
                                          </p:spTgt>
                                        </p:tgtEl>
                                        <p:attrNameLst>
                                          <p:attrName>style.visibility</p:attrName>
                                        </p:attrNameLst>
                                      </p:cBhvr>
                                      <p:to>
                                        <p:strVal val="visible"/>
                                      </p:to>
                                    </p:set>
                                    <p:animEffect transition="in" filter="fade">
                                      <p:cBhvr>
                                        <p:cTn id="7" dur="1000"/>
                                        <p:tgtEl>
                                          <p:spTgt spid="43011">
                                            <p:txEl>
                                              <p:pRg st="1" end="1"/>
                                            </p:txEl>
                                          </p:spTgt>
                                        </p:tgtEl>
                                      </p:cBhvr>
                                    </p:animEffect>
                                    <p:anim calcmode="lin" valueType="num">
                                      <p:cBhvr>
                                        <p:cTn id="8" dur="1000" fill="hold"/>
                                        <p:tgtEl>
                                          <p:spTgt spid="43011">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30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3011">
                                            <p:txEl>
                                              <p:pRg st="2" end="2"/>
                                            </p:txEl>
                                          </p:spTgt>
                                        </p:tgtEl>
                                        <p:attrNameLst>
                                          <p:attrName>style.visibility</p:attrName>
                                        </p:attrNameLst>
                                      </p:cBhvr>
                                      <p:to>
                                        <p:strVal val="visible"/>
                                      </p:to>
                                    </p:set>
                                    <p:animEffect transition="in" filter="fade">
                                      <p:cBhvr>
                                        <p:cTn id="14" dur="1000"/>
                                        <p:tgtEl>
                                          <p:spTgt spid="43011">
                                            <p:txEl>
                                              <p:pRg st="2" end="2"/>
                                            </p:txEl>
                                          </p:spTgt>
                                        </p:tgtEl>
                                      </p:cBhvr>
                                    </p:animEffect>
                                    <p:anim calcmode="lin" valueType="num">
                                      <p:cBhvr>
                                        <p:cTn id="15" dur="1000" fill="hold"/>
                                        <p:tgtEl>
                                          <p:spTgt spid="43011">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430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3011">
                                            <p:txEl>
                                              <p:pRg st="3" end="3"/>
                                            </p:txEl>
                                          </p:spTgt>
                                        </p:tgtEl>
                                        <p:attrNameLst>
                                          <p:attrName>style.visibility</p:attrName>
                                        </p:attrNameLst>
                                      </p:cBhvr>
                                      <p:to>
                                        <p:strVal val="visible"/>
                                      </p:to>
                                    </p:set>
                                    <p:animEffect transition="in" filter="fade">
                                      <p:cBhvr>
                                        <p:cTn id="21" dur="1000"/>
                                        <p:tgtEl>
                                          <p:spTgt spid="43011">
                                            <p:txEl>
                                              <p:pRg st="3" end="3"/>
                                            </p:txEl>
                                          </p:spTgt>
                                        </p:tgtEl>
                                      </p:cBhvr>
                                    </p:animEffect>
                                    <p:anim calcmode="lin" valueType="num">
                                      <p:cBhvr>
                                        <p:cTn id="22" dur="1000" fill="hold"/>
                                        <p:tgtEl>
                                          <p:spTgt spid="43011">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4301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43011">
                                            <p:txEl>
                                              <p:pRg st="4" end="4"/>
                                            </p:txEl>
                                          </p:spTgt>
                                        </p:tgtEl>
                                        <p:attrNameLst>
                                          <p:attrName>style.visibility</p:attrName>
                                        </p:attrNameLst>
                                      </p:cBhvr>
                                      <p:to>
                                        <p:strVal val="visible"/>
                                      </p:to>
                                    </p:set>
                                    <p:animEffect transition="in" filter="fade">
                                      <p:cBhvr>
                                        <p:cTn id="28" dur="1000"/>
                                        <p:tgtEl>
                                          <p:spTgt spid="43011">
                                            <p:txEl>
                                              <p:pRg st="4" end="4"/>
                                            </p:txEl>
                                          </p:spTgt>
                                        </p:tgtEl>
                                      </p:cBhvr>
                                    </p:animEffect>
                                    <p:anim calcmode="lin" valueType="num">
                                      <p:cBhvr>
                                        <p:cTn id="29" dur="1000" fill="hold"/>
                                        <p:tgtEl>
                                          <p:spTgt spid="43011">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43011">
                                            <p:txEl>
                                              <p:pRg st="4" end="4"/>
                                            </p:txEl>
                                          </p:spTgt>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43011">
                                            <p:txEl>
                                              <p:pRg st="5" end="5"/>
                                            </p:txEl>
                                          </p:spTgt>
                                        </p:tgtEl>
                                        <p:attrNameLst>
                                          <p:attrName>style.visibility</p:attrName>
                                        </p:attrNameLst>
                                      </p:cBhvr>
                                      <p:to>
                                        <p:strVal val="visible"/>
                                      </p:to>
                                    </p:set>
                                    <p:animEffect transition="in" filter="fade">
                                      <p:cBhvr>
                                        <p:cTn id="33" dur="1000"/>
                                        <p:tgtEl>
                                          <p:spTgt spid="43011">
                                            <p:txEl>
                                              <p:pRg st="5" end="5"/>
                                            </p:txEl>
                                          </p:spTgt>
                                        </p:tgtEl>
                                      </p:cBhvr>
                                    </p:animEffect>
                                    <p:anim calcmode="lin" valueType="num">
                                      <p:cBhvr>
                                        <p:cTn id="34" dur="1000" fill="hold"/>
                                        <p:tgtEl>
                                          <p:spTgt spid="43011">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43011">
                                            <p:txEl>
                                              <p:pRg st="5" end="5"/>
                                            </p:txEl>
                                          </p:spTgt>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43011">
                                            <p:txEl>
                                              <p:pRg st="6" end="6"/>
                                            </p:txEl>
                                          </p:spTgt>
                                        </p:tgtEl>
                                        <p:attrNameLst>
                                          <p:attrName>style.visibility</p:attrName>
                                        </p:attrNameLst>
                                      </p:cBhvr>
                                      <p:to>
                                        <p:strVal val="visible"/>
                                      </p:to>
                                    </p:set>
                                    <p:animEffect transition="in" filter="fade">
                                      <p:cBhvr>
                                        <p:cTn id="38" dur="1000"/>
                                        <p:tgtEl>
                                          <p:spTgt spid="43011">
                                            <p:txEl>
                                              <p:pRg st="6" end="6"/>
                                            </p:txEl>
                                          </p:spTgt>
                                        </p:tgtEl>
                                      </p:cBhvr>
                                    </p:animEffect>
                                    <p:anim calcmode="lin" valueType="num">
                                      <p:cBhvr>
                                        <p:cTn id="39" dur="1000" fill="hold"/>
                                        <p:tgtEl>
                                          <p:spTgt spid="43011">
                                            <p:txEl>
                                              <p:pRg st="6" end="6"/>
                                            </p:txEl>
                                          </p:spTgt>
                                        </p:tgtEl>
                                        <p:attrNameLst>
                                          <p:attrName>ppt_x</p:attrName>
                                        </p:attrNameLst>
                                      </p:cBhvr>
                                      <p:tavLst>
                                        <p:tav tm="0">
                                          <p:val>
                                            <p:strVal val="#ppt_x"/>
                                          </p:val>
                                        </p:tav>
                                        <p:tav tm="100000">
                                          <p:val>
                                            <p:strVal val="#ppt_x"/>
                                          </p:val>
                                        </p:tav>
                                      </p:tavLst>
                                    </p:anim>
                                    <p:anim calcmode="lin" valueType="num">
                                      <p:cBhvr>
                                        <p:cTn id="40" dur="1000" fill="hold"/>
                                        <p:tgtEl>
                                          <p:spTgt spid="43011">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lstStyle/>
          <a:p>
            <a:r>
              <a:rPr lang="en-US" altLang="en-US" dirty="0"/>
              <a:t>1.2.3 CS/</a:t>
            </a:r>
            <a:r>
              <a:rPr lang="en-US" altLang="en-US" dirty="0" err="1"/>
              <a:t>Điều</a:t>
            </a:r>
            <a:r>
              <a:rPr lang="en-US" altLang="en-US" dirty="0"/>
              <a:t> </a:t>
            </a:r>
            <a:r>
              <a:rPr lang="en-US" altLang="en-US" dirty="0" err="1"/>
              <a:t>lệ</a:t>
            </a:r>
            <a:r>
              <a:rPr lang="en-US" altLang="en-US" dirty="0"/>
              <a:t> </a:t>
            </a:r>
            <a:r>
              <a:rPr lang="en-US" altLang="en-US" dirty="0" err="1"/>
              <a:t>khung</a:t>
            </a:r>
            <a:r>
              <a:rPr lang="en-US" altLang="en-US" dirty="0"/>
              <a:t> </a:t>
            </a:r>
            <a:r>
              <a:rPr lang="en-US" altLang="en-US" dirty="0" err="1"/>
              <a:t>chương</a:t>
            </a:r>
            <a:r>
              <a:rPr lang="en-US" altLang="en-US" dirty="0"/>
              <a:t> </a:t>
            </a:r>
            <a:r>
              <a:rPr lang="en-US" altLang="en-US" dirty="0" err="1"/>
              <a:t>trình</a:t>
            </a:r>
            <a:endParaRPr lang="en-US" altLang="en-US" dirty="0"/>
          </a:p>
        </p:txBody>
      </p:sp>
      <p:sp>
        <p:nvSpPr>
          <p:cNvPr id="44035" name="Content Placeholder 2"/>
          <p:cNvSpPr>
            <a:spLocks noGrp="1"/>
          </p:cNvSpPr>
          <p:nvPr>
            <p:ph idx="1"/>
          </p:nvPr>
        </p:nvSpPr>
        <p:spPr/>
        <p:txBody>
          <a:bodyPr/>
          <a:lstStyle/>
          <a:p>
            <a:r>
              <a:rPr lang="en-US" altLang="en-US" sz="3200" dirty="0" err="1"/>
              <a:t>Phạm</a:t>
            </a:r>
            <a:r>
              <a:rPr lang="en-US" altLang="en-US" sz="3200" dirty="0"/>
              <a:t> vi </a:t>
            </a:r>
            <a:r>
              <a:rPr lang="en-US" altLang="en-US" sz="3200" dirty="0" err="1"/>
              <a:t>của</a:t>
            </a:r>
            <a:r>
              <a:rPr lang="en-US" altLang="en-US" sz="3200" dirty="0"/>
              <a:t> </a:t>
            </a:r>
            <a:r>
              <a:rPr lang="en-US" altLang="en-US" sz="3200" dirty="0" err="1"/>
              <a:t>chương</a:t>
            </a:r>
            <a:r>
              <a:rPr lang="en-US" altLang="en-US" sz="3200" dirty="0"/>
              <a:t> </a:t>
            </a:r>
            <a:r>
              <a:rPr lang="en-US" altLang="en-US" sz="3200" dirty="0" err="1"/>
              <a:t>trình</a:t>
            </a:r>
            <a:endParaRPr lang="en-US" altLang="en-US" sz="3200" dirty="0"/>
          </a:p>
          <a:p>
            <a:pPr lvl="1"/>
            <a:r>
              <a:rPr lang="en-US" altLang="en-US" sz="2800" dirty="0" err="1"/>
              <a:t>Chỉ</a:t>
            </a:r>
            <a:r>
              <a:rPr lang="en-US" altLang="en-US" sz="2800" dirty="0"/>
              <a:t> </a:t>
            </a:r>
            <a:r>
              <a:rPr lang="en-US" altLang="en-US" sz="2800" dirty="0" err="1"/>
              <a:t>rõ</a:t>
            </a:r>
            <a:r>
              <a:rPr lang="en-US" altLang="en-US" sz="2800" dirty="0"/>
              <a:t> </a:t>
            </a:r>
            <a:r>
              <a:rPr lang="en-US" altLang="en-US" sz="2800" dirty="0" err="1"/>
              <a:t>những</a:t>
            </a:r>
            <a:r>
              <a:rPr lang="en-US" altLang="en-US" sz="2800" dirty="0"/>
              <a:t> </a:t>
            </a:r>
            <a:r>
              <a:rPr lang="en-US" altLang="en-US" sz="2800" dirty="0" err="1"/>
              <a:t>thứ</a:t>
            </a:r>
            <a:r>
              <a:rPr lang="en-US" altLang="en-US" sz="2800" dirty="0"/>
              <a:t> </a:t>
            </a:r>
            <a:r>
              <a:rPr lang="en-US" altLang="en-US" sz="2800" dirty="0" err="1"/>
              <a:t>chương</a:t>
            </a:r>
            <a:r>
              <a:rPr lang="en-US" altLang="en-US" sz="2800" dirty="0"/>
              <a:t> </a:t>
            </a:r>
            <a:r>
              <a:rPr lang="en-US" altLang="en-US" sz="2800" dirty="0" err="1"/>
              <a:t>trình</a:t>
            </a:r>
            <a:r>
              <a:rPr lang="en-US" altLang="en-US" sz="2800" dirty="0"/>
              <a:t> </a:t>
            </a:r>
            <a:r>
              <a:rPr lang="en-US" altLang="en-US" sz="2800" dirty="0" err="1"/>
              <a:t>bao</a:t>
            </a:r>
            <a:r>
              <a:rPr lang="en-US" altLang="en-US" sz="2800" dirty="0"/>
              <a:t> </a:t>
            </a:r>
            <a:r>
              <a:rPr lang="en-US" altLang="en-US" sz="2800" dirty="0" err="1"/>
              <a:t>hàm</a:t>
            </a:r>
            <a:endParaRPr lang="en-US" altLang="en-US" sz="2800" dirty="0"/>
          </a:p>
          <a:p>
            <a:pPr lvl="1"/>
            <a:r>
              <a:rPr lang="en-US" altLang="en-US" sz="2800" dirty="0" err="1"/>
              <a:t>Thường</a:t>
            </a:r>
            <a:r>
              <a:rPr lang="en-US" altLang="en-US" sz="2800" dirty="0"/>
              <a:t> </a:t>
            </a:r>
            <a:r>
              <a:rPr lang="en-US" altLang="en-US" sz="2800" dirty="0" err="1"/>
              <a:t>là</a:t>
            </a:r>
            <a:r>
              <a:rPr lang="en-US" altLang="en-US" sz="2800" dirty="0"/>
              <a:t>:</a:t>
            </a:r>
          </a:p>
          <a:p>
            <a:pPr lvl="2"/>
            <a:r>
              <a:rPr lang="en-US" altLang="en-US" sz="2400" dirty="0" err="1"/>
              <a:t>Tài</a:t>
            </a:r>
            <a:r>
              <a:rPr lang="en-US" altLang="en-US" sz="2400" dirty="0"/>
              <a:t> </a:t>
            </a:r>
            <a:r>
              <a:rPr lang="en-US" altLang="en-US" sz="2400" dirty="0" err="1"/>
              <a:t>nguyên</a:t>
            </a:r>
            <a:r>
              <a:rPr lang="en-US" altLang="en-US" sz="2400" dirty="0"/>
              <a:t> </a:t>
            </a:r>
            <a:r>
              <a:rPr lang="en-US" altLang="en-US" sz="2400" dirty="0" err="1"/>
              <a:t>thông</a:t>
            </a:r>
            <a:r>
              <a:rPr lang="en-US" altLang="en-US" sz="2400" dirty="0"/>
              <a:t> tin</a:t>
            </a:r>
          </a:p>
          <a:p>
            <a:pPr lvl="2"/>
            <a:r>
              <a:rPr lang="en-US" altLang="en-US" sz="2400" dirty="0"/>
              <a:t>Con </a:t>
            </a:r>
            <a:r>
              <a:rPr lang="en-US" altLang="en-US" sz="2400" dirty="0" err="1"/>
              <a:t>người</a:t>
            </a:r>
            <a:endParaRPr lang="en-US" altLang="en-US" sz="2400" dirty="0"/>
          </a:p>
        </p:txBody>
      </p:sp>
      <p:sp>
        <p:nvSpPr>
          <p:cNvPr id="4403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403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403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D20AFDE8-08D1-487A-91A3-A28E909D6180}" type="slidenum">
              <a:rPr lang="en-US" altLang="en-US" sz="1200" smtClean="0"/>
              <a:pPr eaLnBrk="1" hangingPunct="1">
                <a:spcBef>
                  <a:spcPct val="0"/>
                </a:spcBef>
                <a:buClrTx/>
                <a:buSzTx/>
                <a:buFontTx/>
                <a:buNone/>
              </a:pPr>
              <a:t>46</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4035">
                                            <p:txEl>
                                              <p:pRg st="1" end="1"/>
                                            </p:txEl>
                                          </p:spTgt>
                                        </p:tgtEl>
                                        <p:attrNameLst>
                                          <p:attrName>style.visibility</p:attrName>
                                        </p:attrNameLst>
                                      </p:cBhvr>
                                      <p:to>
                                        <p:strVal val="visible"/>
                                      </p:to>
                                    </p:set>
                                    <p:animEffect transition="in" filter="circle(in)">
                                      <p:cBhvr>
                                        <p:cTn id="7" dur="1000"/>
                                        <p:tgtEl>
                                          <p:spTgt spid="440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44035">
                                            <p:txEl>
                                              <p:pRg st="2" end="2"/>
                                            </p:txEl>
                                          </p:spTgt>
                                        </p:tgtEl>
                                        <p:attrNameLst>
                                          <p:attrName>style.visibility</p:attrName>
                                        </p:attrNameLst>
                                      </p:cBhvr>
                                      <p:to>
                                        <p:strVal val="visible"/>
                                      </p:to>
                                    </p:set>
                                    <p:animEffect transition="in" filter="circle(in)">
                                      <p:cBhvr>
                                        <p:cTn id="12" dur="1000"/>
                                        <p:tgtEl>
                                          <p:spTgt spid="4403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44035">
                                            <p:txEl>
                                              <p:pRg st="3" end="3"/>
                                            </p:txEl>
                                          </p:spTgt>
                                        </p:tgtEl>
                                        <p:attrNameLst>
                                          <p:attrName>style.visibility</p:attrName>
                                        </p:attrNameLst>
                                      </p:cBhvr>
                                      <p:to>
                                        <p:strVal val="visible"/>
                                      </p:to>
                                    </p:set>
                                    <p:animEffect transition="in" filter="circle(in)">
                                      <p:cBhvr>
                                        <p:cTn id="17" dur="1000"/>
                                        <p:tgtEl>
                                          <p:spTgt spid="44035">
                                            <p:txEl>
                                              <p:pRg st="3" end="3"/>
                                            </p:txEl>
                                          </p:spTgt>
                                        </p:tgtEl>
                                      </p:cBhvr>
                                    </p:animEffect>
                                  </p:childTnLst>
                                </p:cTn>
                              </p:par>
                              <p:par>
                                <p:cTn id="18" presetID="6" presetClass="entr" presetSubtype="16" fill="hold" nodeType="withEffect">
                                  <p:stCondLst>
                                    <p:cond delay="0"/>
                                  </p:stCondLst>
                                  <p:childTnLst>
                                    <p:set>
                                      <p:cBhvr>
                                        <p:cTn id="19" dur="1" fill="hold">
                                          <p:stCondLst>
                                            <p:cond delay="0"/>
                                          </p:stCondLst>
                                        </p:cTn>
                                        <p:tgtEl>
                                          <p:spTgt spid="44035">
                                            <p:txEl>
                                              <p:pRg st="4" end="4"/>
                                            </p:txEl>
                                          </p:spTgt>
                                        </p:tgtEl>
                                        <p:attrNameLst>
                                          <p:attrName>style.visibility</p:attrName>
                                        </p:attrNameLst>
                                      </p:cBhvr>
                                      <p:to>
                                        <p:strVal val="visible"/>
                                      </p:to>
                                    </p:set>
                                    <p:animEffect transition="in" filter="circle(in)">
                                      <p:cBhvr>
                                        <p:cTn id="20" dur="1000"/>
                                        <p:tgtEl>
                                          <p:spTgt spid="440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lstStyle/>
          <a:p>
            <a:r>
              <a:rPr lang="en-US" altLang="en-US" dirty="0"/>
              <a:t>1.2.3 CS/</a:t>
            </a:r>
            <a:r>
              <a:rPr lang="en-US" altLang="en-US" dirty="0" err="1"/>
              <a:t>Điều</a:t>
            </a:r>
            <a:r>
              <a:rPr lang="en-US" altLang="en-US" dirty="0"/>
              <a:t> </a:t>
            </a:r>
            <a:r>
              <a:rPr lang="en-US" altLang="en-US" dirty="0" err="1"/>
              <a:t>lệ</a:t>
            </a:r>
            <a:r>
              <a:rPr lang="en-US" altLang="en-US" dirty="0"/>
              <a:t> </a:t>
            </a:r>
            <a:r>
              <a:rPr lang="en-US" altLang="en-US" dirty="0" err="1"/>
              <a:t>khung</a:t>
            </a:r>
            <a:r>
              <a:rPr lang="en-US" altLang="en-US" dirty="0"/>
              <a:t> </a:t>
            </a:r>
            <a:r>
              <a:rPr lang="en-US" altLang="en-US" dirty="0" err="1"/>
              <a:t>chương</a:t>
            </a:r>
            <a:r>
              <a:rPr lang="en-US" altLang="en-US" dirty="0"/>
              <a:t> </a:t>
            </a:r>
            <a:r>
              <a:rPr lang="en-US" altLang="en-US" dirty="0" err="1"/>
              <a:t>trình</a:t>
            </a:r>
            <a:endParaRPr lang="en-US" altLang="en-US" dirty="0"/>
          </a:p>
        </p:txBody>
      </p:sp>
      <p:sp>
        <p:nvSpPr>
          <p:cNvPr id="45059" name="Content Placeholder 2"/>
          <p:cNvSpPr>
            <a:spLocks noGrp="1"/>
          </p:cNvSpPr>
          <p:nvPr>
            <p:ph idx="1"/>
          </p:nvPr>
        </p:nvSpPr>
        <p:spPr/>
        <p:txBody>
          <a:bodyPr/>
          <a:lstStyle/>
          <a:p>
            <a:r>
              <a:rPr lang="en-US" altLang="en-US" sz="3200" dirty="0" err="1"/>
              <a:t>Phân</a:t>
            </a:r>
            <a:r>
              <a:rPr lang="en-US" altLang="en-US" sz="3200" dirty="0"/>
              <a:t> </a:t>
            </a:r>
            <a:r>
              <a:rPr lang="en-US" altLang="en-US" sz="3200" dirty="0" err="1"/>
              <a:t>công</a:t>
            </a:r>
            <a:r>
              <a:rPr lang="en-US" altLang="en-US" sz="3200" dirty="0"/>
              <a:t> </a:t>
            </a:r>
            <a:r>
              <a:rPr lang="en-US" altLang="en-US" sz="3200" dirty="0" err="1"/>
              <a:t>trách</a:t>
            </a:r>
            <a:r>
              <a:rPr lang="en-US" altLang="en-US" sz="3200" dirty="0"/>
              <a:t> </a:t>
            </a:r>
            <a:r>
              <a:rPr lang="en-US" altLang="en-US" sz="3200" dirty="0" err="1"/>
              <a:t>nhiệm</a:t>
            </a:r>
            <a:endParaRPr lang="en-US" altLang="en-US" sz="3200" dirty="0"/>
          </a:p>
          <a:p>
            <a:pPr lvl="1"/>
            <a:r>
              <a:rPr lang="en-US" altLang="en-US" sz="2800" dirty="0" err="1"/>
              <a:t>Chỉ</a:t>
            </a:r>
            <a:r>
              <a:rPr lang="en-US" altLang="en-US" sz="2800" dirty="0"/>
              <a:t> </a:t>
            </a:r>
            <a:r>
              <a:rPr lang="en-US" altLang="en-US" sz="2800" dirty="0" err="1"/>
              <a:t>ra</a:t>
            </a:r>
            <a:r>
              <a:rPr lang="en-US" altLang="en-US" sz="2800" dirty="0"/>
              <a:t> </a:t>
            </a:r>
            <a:r>
              <a:rPr lang="en-US" altLang="en-US" sz="2800" dirty="0" err="1"/>
              <a:t>trách</a:t>
            </a:r>
            <a:r>
              <a:rPr lang="en-US" altLang="en-US" sz="2800" dirty="0"/>
              <a:t> </a:t>
            </a:r>
            <a:r>
              <a:rPr lang="en-US" altLang="en-US" sz="2800" dirty="0" err="1"/>
              <a:t>nhiệm</a:t>
            </a:r>
            <a:r>
              <a:rPr lang="en-US" altLang="en-US" sz="2800" dirty="0"/>
              <a:t> </a:t>
            </a:r>
            <a:r>
              <a:rPr lang="en-US" altLang="en-US" sz="2800" dirty="0" err="1"/>
              <a:t>của</a:t>
            </a:r>
            <a:r>
              <a:rPr lang="en-US" altLang="en-US" sz="2800" dirty="0"/>
              <a:t> con </a:t>
            </a:r>
            <a:r>
              <a:rPr lang="en-US" altLang="en-US" sz="2800" dirty="0" err="1"/>
              <a:t>người</a:t>
            </a:r>
            <a:r>
              <a:rPr lang="en-US" altLang="en-US" sz="2800" dirty="0"/>
              <a:t> </a:t>
            </a:r>
            <a:r>
              <a:rPr lang="en-US" altLang="en-US" sz="2800" dirty="0" err="1"/>
              <a:t>và</a:t>
            </a:r>
            <a:r>
              <a:rPr lang="en-US" altLang="en-US" sz="2800" dirty="0"/>
              <a:t> </a:t>
            </a:r>
            <a:r>
              <a:rPr lang="en-US" altLang="en-US" sz="2800" dirty="0" err="1"/>
              <a:t>các</a:t>
            </a:r>
            <a:r>
              <a:rPr lang="en-US" altLang="en-US" sz="2800" dirty="0"/>
              <a:t> </a:t>
            </a:r>
            <a:r>
              <a:rPr lang="en-US" altLang="en-US" sz="2800" dirty="0" err="1"/>
              <a:t>bộ</a:t>
            </a:r>
            <a:r>
              <a:rPr lang="en-US" altLang="en-US" sz="2800" dirty="0"/>
              <a:t> </a:t>
            </a:r>
            <a:r>
              <a:rPr lang="en-US" altLang="en-US" sz="2800" dirty="0" err="1"/>
              <a:t>phận</a:t>
            </a:r>
            <a:r>
              <a:rPr lang="en-US" altLang="en-US" sz="2800" dirty="0"/>
              <a:t> </a:t>
            </a:r>
            <a:r>
              <a:rPr lang="en-US" altLang="en-US" sz="2800" dirty="0" err="1"/>
              <a:t>liên</a:t>
            </a:r>
            <a:r>
              <a:rPr lang="en-US" altLang="en-US" sz="2800" dirty="0"/>
              <a:t> </a:t>
            </a:r>
            <a:r>
              <a:rPr lang="en-US" altLang="en-US" sz="2800" dirty="0" err="1"/>
              <a:t>quan</a:t>
            </a:r>
            <a:r>
              <a:rPr lang="en-US" altLang="en-US" sz="2800" dirty="0"/>
              <a:t> </a:t>
            </a:r>
            <a:r>
              <a:rPr lang="en-US" altLang="en-US" sz="2800" dirty="0" err="1"/>
              <a:t>đến</a:t>
            </a:r>
            <a:r>
              <a:rPr lang="en-US" altLang="en-US" sz="2800" dirty="0"/>
              <a:t> </a:t>
            </a:r>
            <a:r>
              <a:rPr lang="en-US" altLang="en-US" sz="2800" dirty="0" err="1"/>
              <a:t>chương</a:t>
            </a:r>
            <a:r>
              <a:rPr lang="en-US" altLang="en-US" sz="2800" dirty="0"/>
              <a:t> </a:t>
            </a:r>
            <a:r>
              <a:rPr lang="en-US" altLang="en-US" sz="2800" dirty="0" err="1"/>
              <a:t>trình</a:t>
            </a:r>
            <a:endParaRPr lang="en-US" altLang="en-US" sz="2800" dirty="0"/>
          </a:p>
          <a:p>
            <a:pPr lvl="2"/>
            <a:r>
              <a:rPr lang="en-US" altLang="en-US" sz="2400" dirty="0" err="1"/>
              <a:t>Vai</a:t>
            </a:r>
            <a:r>
              <a:rPr lang="en-US" altLang="en-US" sz="2400" dirty="0"/>
              <a:t> </a:t>
            </a:r>
            <a:r>
              <a:rPr lang="en-US" altLang="en-US" sz="2400" dirty="0" err="1"/>
              <a:t>trò</a:t>
            </a:r>
            <a:r>
              <a:rPr lang="en-US" altLang="en-US" sz="2400" dirty="0"/>
              <a:t> </a:t>
            </a:r>
            <a:r>
              <a:rPr lang="en-US" altLang="en-US" sz="2400" dirty="0" err="1"/>
              <a:t>của</a:t>
            </a:r>
            <a:r>
              <a:rPr lang="en-US" altLang="en-US" sz="2400" dirty="0"/>
              <a:t> </a:t>
            </a:r>
            <a:r>
              <a:rPr lang="en-US" altLang="en-US" sz="2400" dirty="0" err="1"/>
              <a:t>những</a:t>
            </a:r>
            <a:r>
              <a:rPr lang="en-US" altLang="en-US" sz="2400" dirty="0"/>
              <a:t> </a:t>
            </a:r>
            <a:r>
              <a:rPr lang="en-US" altLang="en-US" sz="2400" dirty="0" err="1"/>
              <a:t>người</a:t>
            </a:r>
            <a:r>
              <a:rPr lang="en-US" altLang="en-US" sz="2400" dirty="0"/>
              <a:t> </a:t>
            </a:r>
            <a:r>
              <a:rPr lang="en-US" altLang="en-US" sz="2400" dirty="0" err="1"/>
              <a:t>quản</a:t>
            </a:r>
            <a:r>
              <a:rPr lang="en-US" altLang="en-US" sz="2400" dirty="0"/>
              <a:t> </a:t>
            </a:r>
            <a:r>
              <a:rPr lang="en-US" altLang="en-US" sz="2400" dirty="0" err="1"/>
              <a:t>lí</a:t>
            </a:r>
            <a:r>
              <a:rPr lang="en-US" altLang="en-US" sz="2400" dirty="0"/>
              <a:t>, </a:t>
            </a:r>
            <a:r>
              <a:rPr lang="en-US" altLang="en-US" sz="2400" dirty="0" err="1"/>
              <a:t>người</a:t>
            </a:r>
            <a:r>
              <a:rPr lang="en-US" altLang="en-US" sz="2400" dirty="0"/>
              <a:t> </a:t>
            </a:r>
            <a:r>
              <a:rPr lang="en-US" altLang="en-US" sz="2400" dirty="0" err="1"/>
              <a:t>dùng</a:t>
            </a:r>
            <a:r>
              <a:rPr lang="en-US" altLang="en-US" sz="2400" dirty="0"/>
              <a:t> </a:t>
            </a:r>
            <a:r>
              <a:rPr lang="en-US" altLang="en-US" sz="2400" dirty="0" err="1"/>
              <a:t>và</a:t>
            </a:r>
            <a:r>
              <a:rPr lang="en-US" altLang="en-US" sz="2400" dirty="0"/>
              <a:t> </a:t>
            </a:r>
            <a:r>
              <a:rPr lang="en-US" altLang="en-US" sz="2400" dirty="0" err="1"/>
              <a:t>tổ</a:t>
            </a:r>
            <a:r>
              <a:rPr lang="en-US" altLang="en-US" sz="2400" dirty="0"/>
              <a:t> </a:t>
            </a:r>
            <a:r>
              <a:rPr lang="en-US" altLang="en-US" sz="2400" dirty="0" err="1"/>
              <a:t>chức</a:t>
            </a:r>
            <a:r>
              <a:rPr lang="en-US" altLang="en-US" sz="2400" dirty="0"/>
              <a:t> </a:t>
            </a:r>
            <a:r>
              <a:rPr lang="en-US" altLang="en-US" sz="2400" dirty="0" err="1"/>
              <a:t>công</a:t>
            </a:r>
            <a:r>
              <a:rPr lang="en-US" altLang="en-US" sz="2400" dirty="0"/>
              <a:t> </a:t>
            </a:r>
            <a:r>
              <a:rPr lang="en-US" altLang="en-US" sz="2400" dirty="0" err="1"/>
              <a:t>nghệ</a:t>
            </a:r>
            <a:r>
              <a:rPr lang="en-US" altLang="en-US" sz="2400" dirty="0"/>
              <a:t> </a:t>
            </a:r>
            <a:r>
              <a:rPr lang="en-US" altLang="en-US" sz="2400" dirty="0" err="1"/>
              <a:t>thông</a:t>
            </a:r>
            <a:r>
              <a:rPr lang="en-US" altLang="en-US" sz="2400" dirty="0"/>
              <a:t> tin</a:t>
            </a:r>
          </a:p>
          <a:p>
            <a:pPr lvl="1"/>
            <a:r>
              <a:rPr lang="en-US" altLang="en-US" sz="2800" dirty="0" err="1"/>
              <a:t>Liên</a:t>
            </a:r>
            <a:r>
              <a:rPr lang="en-US" altLang="en-US" sz="2800" dirty="0"/>
              <a:t> </a:t>
            </a:r>
            <a:r>
              <a:rPr lang="en-US" altLang="en-US" sz="2800" dirty="0" err="1"/>
              <a:t>quan</a:t>
            </a:r>
            <a:r>
              <a:rPr lang="en-US" altLang="en-US" sz="2800" dirty="0"/>
              <a:t> </a:t>
            </a:r>
            <a:r>
              <a:rPr lang="en-US" altLang="en-US" sz="2800" dirty="0" err="1"/>
              <a:t>đến</a:t>
            </a:r>
            <a:r>
              <a:rPr lang="en-US" altLang="en-US" sz="2800" dirty="0"/>
              <a:t> </a:t>
            </a:r>
            <a:r>
              <a:rPr lang="en-US" altLang="en-US" sz="2800" dirty="0" err="1"/>
              <a:t>vấn</a:t>
            </a:r>
            <a:r>
              <a:rPr lang="en-US" altLang="en-US" sz="2800" dirty="0"/>
              <a:t> </a:t>
            </a:r>
            <a:r>
              <a:rPr lang="en-US" altLang="en-US" sz="2800" dirty="0" err="1"/>
              <a:t>đề</a:t>
            </a:r>
            <a:r>
              <a:rPr lang="en-US" altLang="en-US" sz="2800" dirty="0"/>
              <a:t> </a:t>
            </a:r>
            <a:r>
              <a:rPr lang="en-US" altLang="en-US" sz="2800" dirty="0" err="1"/>
              <a:t>ủy</a:t>
            </a:r>
            <a:r>
              <a:rPr lang="en-US" altLang="en-US" sz="2800" dirty="0"/>
              <a:t> </a:t>
            </a:r>
            <a:r>
              <a:rPr lang="en-US" altLang="en-US" sz="2800" dirty="0" err="1"/>
              <a:t>quyền</a:t>
            </a:r>
            <a:r>
              <a:rPr lang="en-US" altLang="en-US" sz="2800" dirty="0"/>
              <a:t> </a:t>
            </a:r>
            <a:r>
              <a:rPr lang="en-US" altLang="en-US" sz="2800" dirty="0" err="1"/>
              <a:t>của</a:t>
            </a:r>
            <a:r>
              <a:rPr lang="en-US" altLang="en-US" sz="2800" dirty="0"/>
              <a:t> </a:t>
            </a:r>
            <a:r>
              <a:rPr lang="en-US" altLang="en-US" sz="2800" dirty="0" err="1"/>
              <a:t>chương</a:t>
            </a:r>
            <a:r>
              <a:rPr lang="en-US" altLang="en-US" sz="2800" dirty="0"/>
              <a:t> </a:t>
            </a:r>
            <a:r>
              <a:rPr lang="en-US" altLang="en-US" sz="2800" dirty="0" err="1"/>
              <a:t>trình</a:t>
            </a:r>
            <a:endParaRPr lang="en-US" altLang="en-US" sz="2800" dirty="0"/>
          </a:p>
        </p:txBody>
      </p:sp>
      <p:sp>
        <p:nvSpPr>
          <p:cNvPr id="4506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506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506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4BE48A60-1F2F-41D3-AAB9-4B70CDABF15D}" type="slidenum">
              <a:rPr lang="en-US" altLang="en-US" sz="1200" smtClean="0"/>
              <a:pPr eaLnBrk="1" hangingPunct="1">
                <a:spcBef>
                  <a:spcPct val="0"/>
                </a:spcBef>
                <a:buClrTx/>
                <a:buSzTx/>
                <a:buFontTx/>
                <a:buNone/>
              </a:pPr>
              <a:t>47</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5059">
                                            <p:txEl>
                                              <p:pRg st="1" end="1"/>
                                            </p:txEl>
                                          </p:spTgt>
                                        </p:tgtEl>
                                        <p:attrNameLst>
                                          <p:attrName>style.visibility</p:attrName>
                                        </p:attrNameLst>
                                      </p:cBhvr>
                                      <p:to>
                                        <p:strVal val="visible"/>
                                      </p:to>
                                    </p:set>
                                    <p:anim calcmode="lin" valueType="num">
                                      <p:cBhvr additive="base">
                                        <p:cTn id="7" dur="500" fill="hold"/>
                                        <p:tgtEl>
                                          <p:spTgt spid="45059">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5059">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5059">
                                            <p:txEl>
                                              <p:pRg st="2" end="2"/>
                                            </p:txEl>
                                          </p:spTgt>
                                        </p:tgtEl>
                                        <p:attrNameLst>
                                          <p:attrName>style.visibility</p:attrName>
                                        </p:attrNameLst>
                                      </p:cBhvr>
                                      <p:to>
                                        <p:strVal val="visible"/>
                                      </p:to>
                                    </p:set>
                                    <p:anim calcmode="lin" valueType="num">
                                      <p:cBhvr additive="base">
                                        <p:cTn id="11" dur="500" fill="hold"/>
                                        <p:tgtEl>
                                          <p:spTgt spid="45059">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505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5059">
                                            <p:txEl>
                                              <p:pRg st="3" end="3"/>
                                            </p:txEl>
                                          </p:spTgt>
                                        </p:tgtEl>
                                        <p:attrNameLst>
                                          <p:attrName>style.visibility</p:attrName>
                                        </p:attrNameLst>
                                      </p:cBhvr>
                                      <p:to>
                                        <p:strVal val="visible"/>
                                      </p:to>
                                    </p:set>
                                    <p:anim calcmode="lin" valueType="num">
                                      <p:cBhvr additive="base">
                                        <p:cTn id="17" dur="500" fill="hold"/>
                                        <p:tgtEl>
                                          <p:spTgt spid="45059">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45059">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p:txBody>
          <a:bodyPr/>
          <a:lstStyle/>
          <a:p>
            <a:r>
              <a:rPr lang="en-US" altLang="en-US" dirty="0"/>
              <a:t>1.2.3 CS/</a:t>
            </a:r>
            <a:r>
              <a:rPr lang="en-US" altLang="en-US" dirty="0" err="1"/>
              <a:t>Điều</a:t>
            </a:r>
            <a:r>
              <a:rPr lang="en-US" altLang="en-US" dirty="0"/>
              <a:t> </a:t>
            </a:r>
            <a:r>
              <a:rPr lang="en-US" altLang="en-US" dirty="0" err="1"/>
              <a:t>lệ</a:t>
            </a:r>
            <a:r>
              <a:rPr lang="en-US" altLang="en-US" dirty="0"/>
              <a:t> </a:t>
            </a:r>
            <a:r>
              <a:rPr lang="en-US" altLang="en-US" dirty="0" err="1"/>
              <a:t>khung</a:t>
            </a:r>
            <a:r>
              <a:rPr lang="en-US" altLang="en-US" dirty="0"/>
              <a:t> </a:t>
            </a:r>
            <a:r>
              <a:rPr lang="en-US" altLang="en-US" dirty="0" err="1"/>
              <a:t>chương</a:t>
            </a:r>
            <a:r>
              <a:rPr lang="en-US" altLang="en-US" dirty="0"/>
              <a:t> </a:t>
            </a:r>
            <a:r>
              <a:rPr lang="en-US" altLang="en-US" dirty="0" err="1"/>
              <a:t>trình</a:t>
            </a:r>
            <a:endParaRPr lang="en-US" altLang="en-US" dirty="0"/>
          </a:p>
        </p:txBody>
      </p:sp>
      <p:sp>
        <p:nvSpPr>
          <p:cNvPr id="46083" name="Content Placeholder 2"/>
          <p:cNvSpPr>
            <a:spLocks noGrp="1"/>
          </p:cNvSpPr>
          <p:nvPr>
            <p:ph idx="1"/>
          </p:nvPr>
        </p:nvSpPr>
        <p:spPr/>
        <p:txBody>
          <a:bodyPr/>
          <a:lstStyle/>
          <a:p>
            <a:r>
              <a:rPr lang="en-US" altLang="en-US" dirty="0" err="1"/>
              <a:t>Quản</a:t>
            </a:r>
            <a:r>
              <a:rPr lang="en-US" altLang="en-US" dirty="0"/>
              <a:t> </a:t>
            </a:r>
            <a:r>
              <a:rPr lang="en-US" altLang="en-US" dirty="0" err="1"/>
              <a:t>lí</a:t>
            </a:r>
            <a:r>
              <a:rPr lang="en-US" altLang="en-US" dirty="0"/>
              <a:t> </a:t>
            </a:r>
            <a:r>
              <a:rPr lang="en-US" altLang="en-US" dirty="0" err="1"/>
              <a:t>sự</a:t>
            </a:r>
            <a:r>
              <a:rPr lang="en-US" altLang="en-US" dirty="0"/>
              <a:t> </a:t>
            </a:r>
            <a:r>
              <a:rPr lang="en-US" altLang="en-US" dirty="0" err="1"/>
              <a:t>tuân</a:t>
            </a:r>
            <a:r>
              <a:rPr lang="en-US" altLang="en-US" dirty="0"/>
              <a:t> </a:t>
            </a:r>
            <a:r>
              <a:rPr lang="en-US" altLang="en-US" dirty="0" err="1"/>
              <a:t>thủ</a:t>
            </a:r>
            <a:endParaRPr lang="en-US" altLang="en-US" dirty="0"/>
          </a:p>
          <a:p>
            <a:pPr lvl="1"/>
            <a:r>
              <a:rPr lang="en-US" altLang="en-US" dirty="0" err="1"/>
              <a:t>Là</a:t>
            </a:r>
            <a:r>
              <a:rPr lang="en-US" altLang="en-US" dirty="0"/>
              <a:t> </a:t>
            </a:r>
            <a:r>
              <a:rPr lang="en-US" altLang="en-US" dirty="0" err="1"/>
              <a:t>khả</a:t>
            </a:r>
            <a:r>
              <a:rPr lang="en-US" altLang="en-US" dirty="0"/>
              <a:t> </a:t>
            </a:r>
            <a:r>
              <a:rPr lang="en-US" altLang="en-US" dirty="0" err="1"/>
              <a:t>năng</a:t>
            </a:r>
            <a:r>
              <a:rPr lang="en-US" altLang="en-US" dirty="0"/>
              <a:t> </a:t>
            </a:r>
            <a:r>
              <a:rPr lang="en-US" altLang="en-US" dirty="0" err="1"/>
              <a:t>đảm</a:t>
            </a:r>
            <a:r>
              <a:rPr lang="en-US" altLang="en-US" dirty="0"/>
              <a:t> </a:t>
            </a:r>
            <a:r>
              <a:rPr lang="en-US" altLang="en-US" dirty="0" err="1"/>
              <a:t>bảo</a:t>
            </a:r>
            <a:r>
              <a:rPr lang="en-US" altLang="en-US" dirty="0"/>
              <a:t> </a:t>
            </a:r>
            <a:r>
              <a:rPr lang="en-US" altLang="en-US" dirty="0" err="1"/>
              <a:t>sự</a:t>
            </a:r>
            <a:r>
              <a:rPr lang="en-US" altLang="en-US" dirty="0"/>
              <a:t> </a:t>
            </a:r>
            <a:r>
              <a:rPr lang="en-US" altLang="en-US" dirty="0" err="1"/>
              <a:t>tuân</a:t>
            </a:r>
            <a:r>
              <a:rPr lang="en-US" altLang="en-US" dirty="0"/>
              <a:t> </a:t>
            </a:r>
            <a:r>
              <a:rPr lang="en-US" altLang="en-US" dirty="0" err="1"/>
              <a:t>thủ</a:t>
            </a:r>
            <a:r>
              <a:rPr lang="en-US" altLang="en-US" dirty="0"/>
              <a:t> </a:t>
            </a:r>
            <a:r>
              <a:rPr lang="en-US" altLang="en-US" dirty="0" err="1"/>
              <a:t>và</a:t>
            </a:r>
            <a:r>
              <a:rPr lang="en-US" altLang="en-US" dirty="0"/>
              <a:t> </a:t>
            </a:r>
            <a:r>
              <a:rPr lang="en-US" altLang="en-US" dirty="0" err="1"/>
              <a:t>tôn</a:t>
            </a:r>
            <a:r>
              <a:rPr lang="en-US" altLang="en-US" dirty="0"/>
              <a:t> </a:t>
            </a:r>
            <a:r>
              <a:rPr lang="en-US" altLang="en-US" dirty="0" err="1"/>
              <a:t>trọng</a:t>
            </a:r>
            <a:r>
              <a:rPr lang="en-US" altLang="en-US" dirty="0"/>
              <a:t> CS, </a:t>
            </a:r>
            <a:r>
              <a:rPr lang="en-US" altLang="en-US" dirty="0" err="1"/>
              <a:t>chuẩn</a:t>
            </a:r>
            <a:r>
              <a:rPr lang="en-US" altLang="en-US" dirty="0"/>
              <a:t>, </a:t>
            </a:r>
            <a:r>
              <a:rPr lang="en-US" altLang="en-US" dirty="0" err="1"/>
              <a:t>thủ</a:t>
            </a:r>
            <a:r>
              <a:rPr lang="en-US" altLang="en-US" dirty="0"/>
              <a:t> </a:t>
            </a:r>
            <a:r>
              <a:rPr lang="en-US" altLang="en-US" dirty="0" err="1"/>
              <a:t>tục</a:t>
            </a:r>
            <a:r>
              <a:rPr lang="en-US" altLang="en-US" dirty="0"/>
              <a:t>, </a:t>
            </a:r>
            <a:r>
              <a:rPr lang="en-US" altLang="en-US" dirty="0" err="1"/>
              <a:t>luật</a:t>
            </a:r>
            <a:r>
              <a:rPr lang="en-US" altLang="en-US" dirty="0"/>
              <a:t> </a:t>
            </a:r>
            <a:r>
              <a:rPr lang="en-US" altLang="en-US" dirty="0" err="1"/>
              <a:t>và</a:t>
            </a:r>
            <a:r>
              <a:rPr lang="en-US" altLang="en-US" dirty="0"/>
              <a:t> </a:t>
            </a:r>
            <a:r>
              <a:rPr lang="en-US" altLang="en-US" dirty="0" err="1"/>
              <a:t>quy</a:t>
            </a:r>
            <a:r>
              <a:rPr lang="en-US" altLang="en-US" dirty="0"/>
              <a:t> </a:t>
            </a:r>
            <a:r>
              <a:rPr lang="en-US" altLang="en-US" dirty="0" err="1"/>
              <a:t>định</a:t>
            </a:r>
            <a:r>
              <a:rPr lang="en-US" altLang="en-US" dirty="0"/>
              <a:t> </a:t>
            </a:r>
            <a:r>
              <a:rPr lang="en-US" altLang="en-US" dirty="0" err="1"/>
              <a:t>bên</a:t>
            </a:r>
            <a:r>
              <a:rPr lang="en-US" altLang="en-US" dirty="0"/>
              <a:t> </a:t>
            </a:r>
            <a:r>
              <a:rPr lang="en-US" altLang="en-US" dirty="0" err="1"/>
              <a:t>trong</a:t>
            </a:r>
            <a:r>
              <a:rPr lang="en-US" altLang="en-US" dirty="0"/>
              <a:t> </a:t>
            </a:r>
            <a:r>
              <a:rPr lang="en-US" altLang="en-US" dirty="0" err="1"/>
              <a:t>cũng</a:t>
            </a:r>
            <a:r>
              <a:rPr lang="en-US" altLang="en-US" dirty="0"/>
              <a:t> </a:t>
            </a:r>
            <a:r>
              <a:rPr lang="en-US" altLang="en-US" dirty="0" err="1"/>
              <a:t>như</a:t>
            </a:r>
            <a:r>
              <a:rPr lang="en-US" altLang="en-US" dirty="0"/>
              <a:t> </a:t>
            </a:r>
            <a:r>
              <a:rPr lang="en-US" altLang="en-US" dirty="0" err="1"/>
              <a:t>bên</a:t>
            </a:r>
            <a:r>
              <a:rPr lang="en-US" altLang="en-US" dirty="0"/>
              <a:t> </a:t>
            </a:r>
            <a:r>
              <a:rPr lang="en-US" altLang="en-US" dirty="0" err="1"/>
              <a:t>ngoài</a:t>
            </a:r>
            <a:r>
              <a:rPr lang="en-US" altLang="en-US" dirty="0"/>
              <a:t> </a:t>
            </a:r>
            <a:r>
              <a:rPr lang="en-US" altLang="en-US" dirty="0" err="1"/>
              <a:t>một</a:t>
            </a:r>
            <a:r>
              <a:rPr lang="en-US" altLang="en-US" dirty="0"/>
              <a:t> </a:t>
            </a:r>
            <a:r>
              <a:rPr lang="en-US" altLang="en-US" dirty="0" err="1"/>
              <a:t>cách</a:t>
            </a:r>
            <a:r>
              <a:rPr lang="en-US" altLang="en-US" dirty="0"/>
              <a:t> </a:t>
            </a:r>
            <a:r>
              <a:rPr lang="en-US" altLang="en-US" dirty="0" err="1"/>
              <a:t>hợp</a:t>
            </a:r>
            <a:r>
              <a:rPr lang="en-US" altLang="en-US" dirty="0"/>
              <a:t> </a:t>
            </a:r>
            <a:r>
              <a:rPr lang="en-US" altLang="en-US" dirty="0" err="1"/>
              <a:t>lí</a:t>
            </a:r>
            <a:endParaRPr lang="en-US" altLang="en-US" dirty="0"/>
          </a:p>
          <a:p>
            <a:pPr lvl="1"/>
            <a:r>
              <a:rPr lang="en-US" altLang="en-US" dirty="0" err="1"/>
              <a:t>Chỉ</a:t>
            </a:r>
            <a:r>
              <a:rPr lang="en-US" altLang="en-US" dirty="0"/>
              <a:t> </a:t>
            </a:r>
            <a:r>
              <a:rPr lang="en-US" altLang="en-US" dirty="0" err="1"/>
              <a:t>ra</a:t>
            </a:r>
            <a:r>
              <a:rPr lang="en-US" altLang="en-US" dirty="0"/>
              <a:t> </a:t>
            </a:r>
            <a:r>
              <a:rPr lang="en-US" altLang="en-US" dirty="0" err="1"/>
              <a:t>sự</a:t>
            </a:r>
            <a:r>
              <a:rPr lang="en-US" altLang="en-US" dirty="0"/>
              <a:t> </a:t>
            </a:r>
            <a:r>
              <a:rPr lang="en-US" altLang="en-US" dirty="0" err="1"/>
              <a:t>bắt</a:t>
            </a:r>
            <a:r>
              <a:rPr lang="en-US" altLang="en-US" dirty="0"/>
              <a:t> </a:t>
            </a:r>
            <a:r>
              <a:rPr lang="en-US" altLang="en-US" dirty="0" err="1"/>
              <a:t>buộc</a:t>
            </a:r>
            <a:r>
              <a:rPr lang="en-US" altLang="en-US" dirty="0"/>
              <a:t> CS</a:t>
            </a:r>
          </a:p>
          <a:p>
            <a:pPr lvl="2"/>
            <a:r>
              <a:rPr lang="en-US" altLang="en-US" sz="2400" dirty="0" err="1"/>
              <a:t>Ví</a:t>
            </a:r>
            <a:r>
              <a:rPr lang="en-US" altLang="en-US" sz="2400" dirty="0"/>
              <a:t> </a:t>
            </a:r>
            <a:r>
              <a:rPr lang="en-US" altLang="en-US" sz="2400" dirty="0" err="1"/>
              <a:t>dụ</a:t>
            </a:r>
            <a:r>
              <a:rPr lang="en-US" altLang="en-US" sz="2400" dirty="0"/>
              <a:t>: </a:t>
            </a:r>
            <a:r>
              <a:rPr lang="en-US" altLang="en-US" sz="2400" dirty="0" err="1"/>
              <a:t>Điều</a:t>
            </a:r>
            <a:r>
              <a:rPr lang="en-US" altLang="en-US" sz="2400" dirty="0"/>
              <a:t> </a:t>
            </a:r>
            <a:r>
              <a:rPr lang="en-US" altLang="en-US" sz="2400" dirty="0" err="1"/>
              <a:t>gì</a:t>
            </a:r>
            <a:r>
              <a:rPr lang="en-US" altLang="en-US" sz="2400" dirty="0"/>
              <a:t> </a:t>
            </a:r>
            <a:r>
              <a:rPr lang="en-US" altLang="en-US" sz="2400" dirty="0" err="1"/>
              <a:t>xảy</a:t>
            </a:r>
            <a:r>
              <a:rPr lang="en-US" altLang="en-US" sz="2400" dirty="0"/>
              <a:t> </a:t>
            </a:r>
            <a:r>
              <a:rPr lang="en-US" altLang="en-US" sz="2400" dirty="0" err="1"/>
              <a:t>ra</a:t>
            </a:r>
            <a:r>
              <a:rPr lang="en-US" altLang="en-US" sz="2400" dirty="0"/>
              <a:t> </a:t>
            </a:r>
            <a:r>
              <a:rPr lang="en-US" altLang="en-US" sz="2400" dirty="0" err="1"/>
              <a:t>nếu</a:t>
            </a:r>
            <a:r>
              <a:rPr lang="en-US" altLang="en-US" sz="2400" dirty="0"/>
              <a:t> </a:t>
            </a:r>
            <a:r>
              <a:rPr lang="en-US" altLang="en-US" sz="2400" dirty="0" err="1"/>
              <a:t>không</a:t>
            </a:r>
            <a:r>
              <a:rPr lang="en-US" altLang="en-US" sz="2400" dirty="0"/>
              <a:t> </a:t>
            </a:r>
            <a:r>
              <a:rPr lang="en-US" altLang="en-US" sz="2400" dirty="0" err="1"/>
              <a:t>tuân</a:t>
            </a:r>
            <a:r>
              <a:rPr lang="en-US" altLang="en-US" sz="2400" dirty="0"/>
              <a:t> </a:t>
            </a:r>
            <a:r>
              <a:rPr lang="en-US" altLang="en-US" sz="2400" dirty="0" err="1"/>
              <a:t>thủ</a:t>
            </a:r>
            <a:r>
              <a:rPr lang="en-US" altLang="en-US" sz="2400" dirty="0"/>
              <a:t> CS AT</a:t>
            </a:r>
          </a:p>
          <a:p>
            <a:pPr lvl="1"/>
            <a:r>
              <a:rPr lang="en-US" altLang="en-US" dirty="0" err="1"/>
              <a:t>Thường</a:t>
            </a:r>
            <a:r>
              <a:rPr lang="en-US" altLang="en-US" dirty="0"/>
              <a:t> </a:t>
            </a:r>
            <a:r>
              <a:rPr lang="en-US" altLang="en-US" dirty="0" err="1"/>
              <a:t>không</a:t>
            </a:r>
            <a:r>
              <a:rPr lang="en-US" altLang="en-US" dirty="0"/>
              <a:t> </a:t>
            </a:r>
            <a:r>
              <a:rPr lang="en-US" altLang="en-US" dirty="0" err="1"/>
              <a:t>có</a:t>
            </a:r>
            <a:r>
              <a:rPr lang="en-US" altLang="en-US" dirty="0"/>
              <a:t> </a:t>
            </a:r>
            <a:r>
              <a:rPr lang="en-US" altLang="en-US" dirty="0" err="1"/>
              <a:t>điều</a:t>
            </a:r>
            <a:r>
              <a:rPr lang="en-US" altLang="en-US" dirty="0"/>
              <a:t> </a:t>
            </a:r>
            <a:r>
              <a:rPr lang="en-US" altLang="en-US" dirty="0" err="1"/>
              <a:t>lệ</a:t>
            </a:r>
            <a:r>
              <a:rPr lang="en-US" altLang="en-US" dirty="0"/>
              <a:t> </a:t>
            </a:r>
            <a:r>
              <a:rPr lang="en-US" altLang="en-US" dirty="0" err="1"/>
              <a:t>xử</a:t>
            </a:r>
            <a:r>
              <a:rPr lang="en-US" altLang="en-US" dirty="0"/>
              <a:t> </a:t>
            </a:r>
            <a:r>
              <a:rPr lang="en-US" altLang="en-US" dirty="0" err="1"/>
              <a:t>phạt</a:t>
            </a:r>
            <a:r>
              <a:rPr lang="en-US" altLang="en-US" dirty="0"/>
              <a:t> </a:t>
            </a:r>
            <a:r>
              <a:rPr lang="en-US" altLang="en-US" dirty="0" err="1"/>
              <a:t>và</a:t>
            </a:r>
            <a:r>
              <a:rPr lang="en-US" altLang="en-US" dirty="0"/>
              <a:t> </a:t>
            </a:r>
            <a:r>
              <a:rPr lang="en-US" altLang="en-US" dirty="0" err="1"/>
              <a:t>hình</a:t>
            </a:r>
            <a:r>
              <a:rPr lang="en-US" altLang="en-US" dirty="0"/>
              <a:t> </a:t>
            </a:r>
            <a:r>
              <a:rPr lang="en-US" altLang="en-US" dirty="0" err="1"/>
              <a:t>thức</a:t>
            </a:r>
            <a:r>
              <a:rPr lang="en-US" altLang="en-US" dirty="0"/>
              <a:t> </a:t>
            </a:r>
            <a:r>
              <a:rPr lang="en-US" altLang="en-US" dirty="0" err="1"/>
              <a:t>kỉ</a:t>
            </a:r>
            <a:r>
              <a:rPr lang="en-US" altLang="en-US" dirty="0"/>
              <a:t> </a:t>
            </a:r>
            <a:r>
              <a:rPr lang="en-US" altLang="en-US" dirty="0" err="1"/>
              <a:t>luật</a:t>
            </a:r>
            <a:r>
              <a:rPr lang="en-US" altLang="en-US" dirty="0"/>
              <a:t> </a:t>
            </a:r>
            <a:r>
              <a:rPr lang="en-US" altLang="en-US" dirty="0" err="1"/>
              <a:t>đối</a:t>
            </a:r>
            <a:r>
              <a:rPr lang="en-US" altLang="en-US" dirty="0"/>
              <a:t> </a:t>
            </a:r>
            <a:r>
              <a:rPr lang="en-US" altLang="en-US" dirty="0" err="1"/>
              <a:t>với</a:t>
            </a:r>
            <a:r>
              <a:rPr lang="en-US" altLang="en-US" dirty="0"/>
              <a:t> vi </a:t>
            </a:r>
            <a:r>
              <a:rPr lang="en-US" altLang="en-US" dirty="0" err="1"/>
              <a:t>phạm</a:t>
            </a:r>
            <a:r>
              <a:rPr lang="en-US" altLang="en-US" dirty="0"/>
              <a:t> </a:t>
            </a:r>
            <a:r>
              <a:rPr lang="en-US" altLang="en-US" dirty="0" err="1"/>
              <a:t>cụ</a:t>
            </a:r>
            <a:r>
              <a:rPr lang="en-US" altLang="en-US" dirty="0"/>
              <a:t> </a:t>
            </a:r>
            <a:r>
              <a:rPr lang="en-US" altLang="en-US" dirty="0" err="1"/>
              <a:t>thể</a:t>
            </a:r>
            <a:endParaRPr lang="en-US" altLang="en-US" dirty="0"/>
          </a:p>
          <a:p>
            <a:pPr lvl="2"/>
            <a:r>
              <a:rPr lang="en-US" altLang="en-US" sz="2400" dirty="0" err="1"/>
              <a:t>Ủy</a:t>
            </a:r>
            <a:r>
              <a:rPr lang="en-US" altLang="en-US" sz="2400" dirty="0"/>
              <a:t> </a:t>
            </a:r>
            <a:r>
              <a:rPr lang="en-US" altLang="en-US" sz="2400" dirty="0" err="1"/>
              <a:t>quyền</a:t>
            </a:r>
            <a:r>
              <a:rPr lang="en-US" altLang="en-US" sz="2400" dirty="0"/>
              <a:t> </a:t>
            </a:r>
            <a:r>
              <a:rPr lang="en-US" altLang="en-US" sz="2400" dirty="0" err="1"/>
              <a:t>cho</a:t>
            </a:r>
            <a:r>
              <a:rPr lang="en-US" altLang="en-US" sz="2400" dirty="0"/>
              <a:t> CS </a:t>
            </a:r>
            <a:r>
              <a:rPr lang="en-US" altLang="en-US" sz="2400" dirty="0" err="1"/>
              <a:t>khác</a:t>
            </a:r>
            <a:endParaRPr lang="en-US" altLang="en-US" sz="2400" dirty="0"/>
          </a:p>
        </p:txBody>
      </p:sp>
      <p:sp>
        <p:nvSpPr>
          <p:cNvPr id="4608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608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608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0FBA3A62-DB9C-4FC3-94C8-C9E22B58994A}" type="slidenum">
              <a:rPr lang="en-US" altLang="en-US" sz="1200" smtClean="0"/>
              <a:pPr eaLnBrk="1" hangingPunct="1">
                <a:spcBef>
                  <a:spcPct val="0"/>
                </a:spcBef>
                <a:buClrTx/>
                <a:buSzTx/>
                <a:buFontTx/>
                <a:buNone/>
              </a:pPr>
              <a:t>48</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6083">
                                            <p:txEl>
                                              <p:pRg st="1" end="1"/>
                                            </p:txEl>
                                          </p:spTgt>
                                        </p:tgtEl>
                                        <p:attrNameLst>
                                          <p:attrName>style.visibility</p:attrName>
                                        </p:attrNameLst>
                                      </p:cBhvr>
                                      <p:to>
                                        <p:strVal val="visible"/>
                                      </p:to>
                                    </p:set>
                                    <p:animEffect transition="in" filter="wheel(1)">
                                      <p:cBhvr>
                                        <p:cTn id="7" dur="2000"/>
                                        <p:tgtEl>
                                          <p:spTgt spid="4608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46083">
                                            <p:txEl>
                                              <p:pRg st="2" end="2"/>
                                            </p:txEl>
                                          </p:spTgt>
                                        </p:tgtEl>
                                        <p:attrNameLst>
                                          <p:attrName>style.visibility</p:attrName>
                                        </p:attrNameLst>
                                      </p:cBhvr>
                                      <p:to>
                                        <p:strVal val="visible"/>
                                      </p:to>
                                    </p:set>
                                    <p:animEffect transition="in" filter="wheel(1)">
                                      <p:cBhvr>
                                        <p:cTn id="12" dur="2000"/>
                                        <p:tgtEl>
                                          <p:spTgt spid="4608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46083">
                                            <p:txEl>
                                              <p:pRg st="3" end="3"/>
                                            </p:txEl>
                                          </p:spTgt>
                                        </p:tgtEl>
                                        <p:attrNameLst>
                                          <p:attrName>style.visibility</p:attrName>
                                        </p:attrNameLst>
                                      </p:cBhvr>
                                      <p:to>
                                        <p:strVal val="visible"/>
                                      </p:to>
                                    </p:set>
                                    <p:animEffect transition="in" filter="wheel(1)">
                                      <p:cBhvr>
                                        <p:cTn id="17" dur="2000"/>
                                        <p:tgtEl>
                                          <p:spTgt spid="4608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46083">
                                            <p:txEl>
                                              <p:pRg st="4" end="4"/>
                                            </p:txEl>
                                          </p:spTgt>
                                        </p:tgtEl>
                                        <p:attrNameLst>
                                          <p:attrName>style.visibility</p:attrName>
                                        </p:attrNameLst>
                                      </p:cBhvr>
                                      <p:to>
                                        <p:strVal val="visible"/>
                                      </p:to>
                                    </p:set>
                                    <p:animEffect transition="in" filter="wheel(1)">
                                      <p:cBhvr>
                                        <p:cTn id="22" dur="2000"/>
                                        <p:tgtEl>
                                          <p:spTgt spid="4608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46083">
                                            <p:txEl>
                                              <p:pRg st="5" end="5"/>
                                            </p:txEl>
                                          </p:spTgt>
                                        </p:tgtEl>
                                        <p:attrNameLst>
                                          <p:attrName>style.visibility</p:attrName>
                                        </p:attrNameLst>
                                      </p:cBhvr>
                                      <p:to>
                                        <p:strVal val="visible"/>
                                      </p:to>
                                    </p:set>
                                    <p:animEffect transition="in" filter="wheel(1)">
                                      <p:cBhvr>
                                        <p:cTn id="27" dur="2000"/>
                                        <p:tgtEl>
                                          <p:spTgt spid="4608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p:txBody>
          <a:bodyPr/>
          <a:lstStyle/>
          <a:p>
            <a:r>
              <a:rPr lang="en-US" altLang="en-US" dirty="0"/>
              <a:t>1.2.4 </a:t>
            </a:r>
            <a:r>
              <a:rPr lang="en-US" altLang="en-US" dirty="0" err="1"/>
              <a:t>Mối</a:t>
            </a:r>
            <a:r>
              <a:rPr lang="en-US" altLang="en-US" dirty="0"/>
              <a:t> </a:t>
            </a:r>
            <a:r>
              <a:rPr lang="en-US" altLang="en-US" dirty="0" err="1"/>
              <a:t>quan</a:t>
            </a:r>
            <a:r>
              <a:rPr lang="en-US" altLang="en-US" dirty="0"/>
              <a:t> </a:t>
            </a:r>
            <a:r>
              <a:rPr lang="en-US" altLang="en-US" dirty="0" err="1"/>
              <a:t>hệ</a:t>
            </a:r>
            <a:r>
              <a:rPr lang="en-US" altLang="en-US" dirty="0"/>
              <a:t> </a:t>
            </a:r>
            <a:r>
              <a:rPr lang="en-US" altLang="en-US" dirty="0" err="1"/>
              <a:t>của</a:t>
            </a:r>
            <a:r>
              <a:rPr lang="en-US" altLang="en-US" dirty="0"/>
              <a:t> </a:t>
            </a:r>
            <a:r>
              <a:rPr lang="en-US" altLang="en-US" dirty="0" err="1"/>
              <a:t>các</a:t>
            </a:r>
            <a:r>
              <a:rPr lang="en-US" altLang="en-US" dirty="0"/>
              <a:t> </a:t>
            </a:r>
            <a:r>
              <a:rPr lang="en-US" altLang="en-US" dirty="0" err="1"/>
              <a:t>tài</a:t>
            </a:r>
            <a:r>
              <a:rPr lang="en-US" altLang="en-US" dirty="0"/>
              <a:t> </a:t>
            </a:r>
            <a:r>
              <a:rPr lang="en-US" altLang="en-US" dirty="0" err="1"/>
              <a:t>liệu</a:t>
            </a:r>
            <a:r>
              <a:rPr lang="en-US" altLang="en-US" dirty="0"/>
              <a:t> </a:t>
            </a:r>
            <a:r>
              <a:rPr lang="en-US" altLang="en-US" dirty="0" err="1"/>
              <a:t>trong</a:t>
            </a:r>
            <a:r>
              <a:rPr lang="en-US" altLang="en-US" dirty="0"/>
              <a:t> </a:t>
            </a:r>
            <a:r>
              <a:rPr lang="en-US" altLang="en-US" dirty="0" err="1"/>
              <a:t>khung</a:t>
            </a:r>
            <a:r>
              <a:rPr lang="en-US" altLang="en-US" dirty="0"/>
              <a:t> CS</a:t>
            </a:r>
          </a:p>
        </p:txBody>
      </p:sp>
      <p:sp>
        <p:nvSpPr>
          <p:cNvPr id="47107" name="Content Placeholder 2"/>
          <p:cNvSpPr>
            <a:spLocks noGrp="1"/>
          </p:cNvSpPr>
          <p:nvPr>
            <p:ph idx="1"/>
          </p:nvPr>
        </p:nvSpPr>
        <p:spPr/>
        <p:txBody>
          <a:bodyPr/>
          <a:lstStyle/>
          <a:p>
            <a:endParaRPr lang="en-US" altLang="en-US"/>
          </a:p>
        </p:txBody>
      </p:sp>
      <p:sp>
        <p:nvSpPr>
          <p:cNvPr id="4710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710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711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2D2C9C18-52C7-476F-B257-DCA805DF8AA6}" type="slidenum">
              <a:rPr lang="en-US" altLang="en-US" sz="1200" smtClean="0"/>
              <a:pPr eaLnBrk="1" hangingPunct="1">
                <a:spcBef>
                  <a:spcPct val="0"/>
                </a:spcBef>
                <a:buClrTx/>
                <a:buSzTx/>
                <a:buFontTx/>
                <a:buNone/>
              </a:pPr>
              <a:t>49</a:t>
            </a:fld>
            <a:endParaRPr lang="en-US" altLang="en-US" sz="1200"/>
          </a:p>
        </p:txBody>
      </p:sp>
      <p:pic>
        <p:nvPicPr>
          <p:cNvPr id="47111" name="Content Placeholder 7" descr="Hinh 1-4 tr 12 Cac tai lieu ben trong voi ben ngoai"/>
          <p:cNvPicPr>
            <a:picLocks/>
          </p:cNvPicPr>
          <p:nvPr/>
        </p:nvPicPr>
        <p:blipFill>
          <a:blip r:embed="rId3">
            <a:extLst>
              <a:ext uri="{28A0092B-C50C-407E-A947-70E740481C1C}">
                <a14:useLocalDpi xmlns:a14="http://schemas.microsoft.com/office/drawing/2010/main" val="0"/>
              </a:ext>
            </a:extLst>
          </a:blip>
          <a:srcRect/>
          <a:stretch>
            <a:fillRect/>
          </a:stretch>
        </p:blipFill>
        <p:spPr bwMode="auto">
          <a:xfrm>
            <a:off x="1295400" y="1981200"/>
            <a:ext cx="6553200"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altLang="en-US"/>
              <a:t>1.1.1 Định nghĩa (..)</a:t>
            </a:r>
          </a:p>
        </p:txBody>
      </p:sp>
      <p:sp>
        <p:nvSpPr>
          <p:cNvPr id="8195" name="Content Placeholder 2"/>
          <p:cNvSpPr>
            <a:spLocks noGrp="1"/>
          </p:cNvSpPr>
          <p:nvPr>
            <p:ph idx="1"/>
          </p:nvPr>
        </p:nvSpPr>
        <p:spPr/>
        <p:txBody>
          <a:bodyPr/>
          <a:lstStyle/>
          <a:p>
            <a:r>
              <a:rPr lang="en-US" altLang="en-US" dirty="0" err="1"/>
              <a:t>Ví</a:t>
            </a:r>
            <a:r>
              <a:rPr lang="en-US" altLang="en-US" dirty="0"/>
              <a:t> </a:t>
            </a:r>
            <a:r>
              <a:rPr lang="en-US" altLang="en-US" dirty="0" err="1"/>
              <a:t>dụ</a:t>
            </a:r>
            <a:r>
              <a:rPr lang="en-US" altLang="en-US" dirty="0"/>
              <a:t>: </a:t>
            </a:r>
            <a:r>
              <a:rPr lang="en-US" altLang="en-US" dirty="0" err="1">
                <a:hlinkClick r:id="rId3" action="ppaction://hlinkfile"/>
              </a:rPr>
              <a:t>Chính</a:t>
            </a:r>
            <a:r>
              <a:rPr lang="en-US" altLang="en-US" dirty="0">
                <a:hlinkClick r:id="rId3" action="ppaction://hlinkfile"/>
              </a:rPr>
              <a:t> </a:t>
            </a:r>
            <a:r>
              <a:rPr lang="en-US" altLang="en-US" dirty="0" err="1">
                <a:hlinkClick r:id="rId3" action="ppaction://hlinkfile"/>
              </a:rPr>
              <a:t>sách</a:t>
            </a:r>
            <a:r>
              <a:rPr lang="en-US" altLang="en-US" dirty="0">
                <a:hlinkClick r:id="rId3" action="ppaction://hlinkfile"/>
              </a:rPr>
              <a:t> </a:t>
            </a:r>
            <a:r>
              <a:rPr lang="en-US" altLang="en-US" dirty="0" err="1">
                <a:hlinkClick r:id="rId3" action="ppaction://hlinkfile"/>
              </a:rPr>
              <a:t>dọn</a:t>
            </a:r>
            <a:r>
              <a:rPr lang="en-US" altLang="en-US" dirty="0">
                <a:hlinkClick r:id="rId3" action="ppaction://hlinkfile"/>
              </a:rPr>
              <a:t> </a:t>
            </a:r>
            <a:r>
              <a:rPr lang="en-US" altLang="en-US" dirty="0" err="1">
                <a:hlinkClick r:id="rId3" action="ppaction://hlinkfile"/>
              </a:rPr>
              <a:t>sạch</a:t>
            </a:r>
            <a:r>
              <a:rPr lang="en-US" altLang="en-US" dirty="0">
                <a:hlinkClick r:id="rId3" action="ppaction://hlinkfile"/>
              </a:rPr>
              <a:t> </a:t>
            </a:r>
            <a:r>
              <a:rPr lang="en-US" altLang="en-US" dirty="0" err="1">
                <a:hlinkClick r:id="rId3" action="ppaction://hlinkfile"/>
              </a:rPr>
              <a:t>bàn</a:t>
            </a:r>
            <a:r>
              <a:rPr lang="en-US" altLang="en-US" dirty="0">
                <a:hlinkClick r:id="rId3" action="ppaction://hlinkfile"/>
              </a:rPr>
              <a:t> </a:t>
            </a:r>
            <a:r>
              <a:rPr lang="en-US" altLang="en-US" dirty="0" err="1">
                <a:hlinkClick r:id="rId3" action="ppaction://hlinkfile"/>
              </a:rPr>
              <a:t>làm</a:t>
            </a:r>
            <a:r>
              <a:rPr lang="en-US" altLang="en-US" dirty="0">
                <a:hlinkClick r:id="rId3" action="ppaction://hlinkfile"/>
              </a:rPr>
              <a:t> </a:t>
            </a:r>
            <a:r>
              <a:rPr lang="en-US" altLang="en-US" dirty="0" err="1">
                <a:hlinkClick r:id="rId3" action="ppaction://hlinkfile"/>
              </a:rPr>
              <a:t>việc</a:t>
            </a:r>
            <a:endParaRPr lang="en-US" altLang="en-US" dirty="0"/>
          </a:p>
          <a:p>
            <a:pPr lvl="1"/>
            <a:r>
              <a:rPr lang="en-US" sz="2400" dirty="0"/>
              <a:t>Computer workstations must be locked when workspace is unoccupied.</a:t>
            </a:r>
          </a:p>
          <a:p>
            <a:pPr lvl="1"/>
            <a:r>
              <a:rPr lang="en-US" sz="2400" dirty="0"/>
              <a:t>File cabinets containing Restricted or Sensitive information must be kept closed and locked when not in use or when not attended.</a:t>
            </a:r>
          </a:p>
          <a:p>
            <a:pPr lvl="1"/>
            <a:r>
              <a:rPr lang="en-US" sz="2400" dirty="0"/>
              <a:t>Passwords may not be left on sticky notes posted on or under a computer, nor may they be left written down in an accessible location</a:t>
            </a:r>
          </a:p>
          <a:p>
            <a:pPr lvl="1"/>
            <a:r>
              <a:rPr lang="en-US" sz="2400" dirty="0"/>
              <a:t>Printouts containing Restricted or Sensitive information should be immediately removed from the printer.</a:t>
            </a:r>
            <a:endParaRPr lang="en-US" altLang="en-US" dirty="0"/>
          </a:p>
        </p:txBody>
      </p:sp>
      <p:sp>
        <p:nvSpPr>
          <p:cNvPr id="819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19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19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8EB80679-6540-41A1-8E19-8BF6E618E8F1}" type="slidenum">
              <a:rPr lang="en-US" altLang="en-US" sz="1200" smtClean="0"/>
              <a:pPr eaLnBrk="1" hangingPunct="1">
                <a:spcBef>
                  <a:spcPct val="0"/>
                </a:spcBef>
                <a:buClrTx/>
                <a:buSzTx/>
                <a:buFontTx/>
                <a:buNone/>
              </a:pPr>
              <a:t>5</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0" end="0"/>
                                            </p:txEl>
                                          </p:spTgt>
                                        </p:tgtEl>
                                        <p:attrNameLst>
                                          <p:attrName>style.visibility</p:attrName>
                                        </p:attrNameLst>
                                      </p:cBhvr>
                                      <p:to>
                                        <p:strVal val="visible"/>
                                      </p:to>
                                    </p:set>
                                    <p:animEffect transition="in" filter="barn(inVertical)">
                                      <p:cBhvr>
                                        <p:cTn id="7" dur="500"/>
                                        <p:tgtEl>
                                          <p:spTgt spid="81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1" end="1"/>
                                            </p:txEl>
                                          </p:spTgt>
                                        </p:tgtEl>
                                        <p:attrNameLst>
                                          <p:attrName>style.visibility</p:attrName>
                                        </p:attrNameLst>
                                      </p:cBhvr>
                                      <p:to>
                                        <p:strVal val="visible"/>
                                      </p:to>
                                    </p:set>
                                    <p:animEffect transition="in" filter="barn(inVertical)">
                                      <p:cBhvr>
                                        <p:cTn id="12" dur="500"/>
                                        <p:tgtEl>
                                          <p:spTgt spid="81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2" end="2"/>
                                            </p:txEl>
                                          </p:spTgt>
                                        </p:tgtEl>
                                        <p:attrNameLst>
                                          <p:attrName>style.visibility</p:attrName>
                                        </p:attrNameLst>
                                      </p:cBhvr>
                                      <p:to>
                                        <p:strVal val="visible"/>
                                      </p:to>
                                    </p:set>
                                    <p:animEffect transition="in" filter="barn(inVertical)">
                                      <p:cBhvr>
                                        <p:cTn id="17" dur="500"/>
                                        <p:tgtEl>
                                          <p:spTgt spid="81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8195">
                                            <p:txEl>
                                              <p:pRg st="3" end="3"/>
                                            </p:txEl>
                                          </p:spTgt>
                                        </p:tgtEl>
                                        <p:attrNameLst>
                                          <p:attrName>style.visibility</p:attrName>
                                        </p:attrNameLst>
                                      </p:cBhvr>
                                      <p:to>
                                        <p:strVal val="visible"/>
                                      </p:to>
                                    </p:set>
                                    <p:animEffect transition="in" filter="barn(inVertical)">
                                      <p:cBhvr>
                                        <p:cTn id="22" dur="500"/>
                                        <p:tgtEl>
                                          <p:spTgt spid="81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8195">
                                            <p:txEl>
                                              <p:pRg st="4" end="4"/>
                                            </p:txEl>
                                          </p:spTgt>
                                        </p:tgtEl>
                                        <p:attrNameLst>
                                          <p:attrName>style.visibility</p:attrName>
                                        </p:attrNameLst>
                                      </p:cBhvr>
                                      <p:to>
                                        <p:strVal val="visible"/>
                                      </p:to>
                                    </p:set>
                                    <p:animEffect transition="in" filter="barn(inVertical)">
                                      <p:cBhvr>
                                        <p:cTn id="27" dur="500"/>
                                        <p:tgtEl>
                                          <p:spTgt spid="819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p:cNvSpPr>
          <p:nvPr>
            <p:ph type="title"/>
          </p:nvPr>
        </p:nvSpPr>
        <p:spPr/>
        <p:txBody>
          <a:bodyPr/>
          <a:lstStyle/>
          <a:p>
            <a:r>
              <a:rPr lang="en-US" altLang="en-US"/>
              <a:t>Chuẩn</a:t>
            </a:r>
          </a:p>
        </p:txBody>
      </p:sp>
      <p:sp>
        <p:nvSpPr>
          <p:cNvPr id="48131" name="Content Placeholder 2"/>
          <p:cNvSpPr>
            <a:spLocks noGrp="1"/>
          </p:cNvSpPr>
          <p:nvPr>
            <p:ph idx="1"/>
          </p:nvPr>
        </p:nvSpPr>
        <p:spPr/>
        <p:txBody>
          <a:bodyPr/>
          <a:lstStyle/>
          <a:p>
            <a:r>
              <a:rPr lang="en-US" altLang="en-US" sz="3600" b="1" dirty="0" err="1"/>
              <a:t>Định</a:t>
            </a:r>
            <a:r>
              <a:rPr lang="en-US" altLang="en-US" sz="3600" b="1" dirty="0"/>
              <a:t> </a:t>
            </a:r>
            <a:r>
              <a:rPr lang="en-US" altLang="en-US" sz="3600" b="1" dirty="0" err="1"/>
              <a:t>nghĩa</a:t>
            </a:r>
            <a:r>
              <a:rPr lang="en-US" altLang="en-US" sz="3600" dirty="0"/>
              <a:t>: </a:t>
            </a:r>
            <a:r>
              <a:rPr lang="en-US" altLang="en-US" sz="3200" dirty="0" err="1"/>
              <a:t>Là</a:t>
            </a:r>
            <a:r>
              <a:rPr lang="en-US" altLang="en-US" sz="3200" dirty="0"/>
              <a:t> </a:t>
            </a:r>
            <a:r>
              <a:rPr lang="en-US" altLang="en-US" sz="3200" dirty="0" err="1"/>
              <a:t>tài</a:t>
            </a:r>
            <a:r>
              <a:rPr lang="en-US" altLang="en-US" sz="3200" dirty="0"/>
              <a:t> </a:t>
            </a:r>
            <a:r>
              <a:rPr lang="en-US" altLang="en-US" sz="3200" dirty="0" err="1"/>
              <a:t>liệu</a:t>
            </a:r>
            <a:r>
              <a:rPr lang="en-US" altLang="en-US" sz="3200" dirty="0"/>
              <a:t> </a:t>
            </a:r>
            <a:r>
              <a:rPr lang="en-US" altLang="en-US" sz="3200" dirty="0" err="1"/>
              <a:t>hình</a:t>
            </a:r>
            <a:r>
              <a:rPr lang="en-US" altLang="en-US" sz="3200" dirty="0"/>
              <a:t> </a:t>
            </a:r>
            <a:r>
              <a:rPr lang="en-US" altLang="en-US" sz="3200" dirty="0" err="1"/>
              <a:t>thức</a:t>
            </a:r>
            <a:r>
              <a:rPr lang="en-US" altLang="en-US" sz="3200" dirty="0"/>
              <a:t> </a:t>
            </a:r>
            <a:r>
              <a:rPr lang="en-US" altLang="en-US" sz="3200" dirty="0" err="1"/>
              <a:t>nhằm</a:t>
            </a:r>
            <a:r>
              <a:rPr lang="en-US" altLang="en-US" sz="3200" dirty="0"/>
              <a:t> </a:t>
            </a:r>
            <a:r>
              <a:rPr lang="en-US" altLang="en-US" sz="3200" dirty="0" err="1"/>
              <a:t>thiết</a:t>
            </a:r>
            <a:r>
              <a:rPr lang="en-US" altLang="en-US" sz="3200" dirty="0"/>
              <a:t> </a:t>
            </a:r>
            <a:r>
              <a:rPr lang="en-US" altLang="en-US" sz="3200" dirty="0" err="1"/>
              <a:t>lập</a:t>
            </a:r>
            <a:endParaRPr lang="en-US" altLang="en-US" sz="3200" dirty="0"/>
          </a:p>
          <a:p>
            <a:pPr lvl="1"/>
            <a:r>
              <a:rPr lang="en-US" altLang="en-US" sz="3200" dirty="0" err="1"/>
              <a:t>Các</a:t>
            </a:r>
            <a:r>
              <a:rPr lang="en-US" altLang="en-US" sz="3200" dirty="0"/>
              <a:t> </a:t>
            </a:r>
            <a:r>
              <a:rPr lang="en-US" altLang="en-US" sz="3200" dirty="0" err="1"/>
              <a:t>tiêu</a:t>
            </a:r>
            <a:r>
              <a:rPr lang="en-US" altLang="en-US" sz="3200" dirty="0"/>
              <a:t> </a:t>
            </a:r>
            <a:r>
              <a:rPr lang="en-US" altLang="en-US" sz="3200" dirty="0" err="1"/>
              <a:t>chuẩn</a:t>
            </a:r>
            <a:r>
              <a:rPr lang="en-US" altLang="en-US" sz="3200" dirty="0"/>
              <a:t> </a:t>
            </a:r>
            <a:r>
              <a:rPr lang="en-US" altLang="en-US" sz="3200" dirty="0" err="1"/>
              <a:t>thống</a:t>
            </a:r>
            <a:r>
              <a:rPr lang="en-US" altLang="en-US" sz="3200" dirty="0"/>
              <a:t> </a:t>
            </a:r>
            <a:r>
              <a:rPr lang="en-US" altLang="en-US" sz="3200" dirty="0" err="1"/>
              <a:t>nhất</a:t>
            </a:r>
            <a:r>
              <a:rPr lang="en-US" altLang="en-US" sz="3200" dirty="0"/>
              <a:t> </a:t>
            </a:r>
            <a:r>
              <a:rPr lang="en-US" altLang="en-US" sz="3200" dirty="0" err="1"/>
              <a:t>mà</a:t>
            </a:r>
            <a:r>
              <a:rPr lang="en-US" altLang="en-US" sz="3200" dirty="0"/>
              <a:t> </a:t>
            </a:r>
            <a:r>
              <a:rPr lang="en-US" altLang="en-US" sz="3200" dirty="0" err="1"/>
              <a:t>có</a:t>
            </a:r>
            <a:r>
              <a:rPr lang="en-US" altLang="en-US" sz="3200" dirty="0"/>
              <a:t> </a:t>
            </a:r>
            <a:r>
              <a:rPr lang="en-US" altLang="en-US" sz="3200" dirty="0" err="1"/>
              <a:t>thể</a:t>
            </a:r>
            <a:r>
              <a:rPr lang="en-US" altLang="en-US" sz="3200" dirty="0"/>
              <a:t> </a:t>
            </a:r>
            <a:r>
              <a:rPr lang="en-US" altLang="en-US" sz="3200" dirty="0" err="1"/>
              <a:t>đánh</a:t>
            </a:r>
            <a:r>
              <a:rPr lang="en-US" altLang="en-US" sz="3200" dirty="0"/>
              <a:t> </a:t>
            </a:r>
            <a:r>
              <a:rPr lang="en-US" altLang="en-US" sz="3200" dirty="0" err="1"/>
              <a:t>giá</a:t>
            </a:r>
            <a:r>
              <a:rPr lang="en-US" altLang="en-US" sz="3200" dirty="0"/>
              <a:t> </a:t>
            </a:r>
            <a:r>
              <a:rPr lang="en-US" altLang="en-US" sz="3200" dirty="0" err="1"/>
              <a:t>và</a:t>
            </a:r>
            <a:r>
              <a:rPr lang="en-US" altLang="en-US" sz="3200" dirty="0"/>
              <a:t> </a:t>
            </a:r>
            <a:r>
              <a:rPr lang="en-US" altLang="en-US" sz="3200" dirty="0" err="1"/>
              <a:t>đo</a:t>
            </a:r>
            <a:r>
              <a:rPr lang="en-US" altLang="en-US" sz="3200" dirty="0"/>
              <a:t> </a:t>
            </a:r>
            <a:r>
              <a:rPr lang="en-US" altLang="en-US" sz="3200" dirty="0" err="1"/>
              <a:t>được</a:t>
            </a:r>
            <a:endParaRPr lang="en-US" altLang="en-US" sz="3200" dirty="0"/>
          </a:p>
          <a:p>
            <a:pPr lvl="1"/>
            <a:r>
              <a:rPr lang="en-US" altLang="en-US" sz="3200" dirty="0" err="1"/>
              <a:t>Các</a:t>
            </a:r>
            <a:r>
              <a:rPr lang="en-US" altLang="en-US" sz="3200" dirty="0"/>
              <a:t> </a:t>
            </a:r>
            <a:r>
              <a:rPr lang="en-US" altLang="en-US" sz="3200" dirty="0" err="1"/>
              <a:t>phương</a:t>
            </a:r>
            <a:r>
              <a:rPr lang="en-US" altLang="en-US" sz="3200" dirty="0"/>
              <a:t> </a:t>
            </a:r>
            <a:r>
              <a:rPr lang="en-US" altLang="en-US" sz="3200" dirty="0" err="1"/>
              <a:t>pháp</a:t>
            </a:r>
            <a:r>
              <a:rPr lang="en-US" altLang="en-US" sz="3200" dirty="0"/>
              <a:t> </a:t>
            </a:r>
            <a:r>
              <a:rPr lang="en-US" altLang="en-US" sz="3200" dirty="0" err="1"/>
              <a:t>để</a:t>
            </a:r>
            <a:r>
              <a:rPr lang="en-US" altLang="en-US" sz="3200" dirty="0"/>
              <a:t> </a:t>
            </a:r>
            <a:r>
              <a:rPr lang="en-US" altLang="en-US" sz="3200" dirty="0" err="1"/>
              <a:t>hoàn</a:t>
            </a:r>
            <a:r>
              <a:rPr lang="en-US" altLang="en-US" sz="3200" dirty="0"/>
              <a:t> </a:t>
            </a:r>
            <a:r>
              <a:rPr lang="en-US" altLang="en-US" sz="3200" dirty="0" err="1"/>
              <a:t>thành</a:t>
            </a:r>
            <a:r>
              <a:rPr lang="en-US" altLang="en-US" sz="3200" dirty="0"/>
              <a:t> </a:t>
            </a:r>
            <a:r>
              <a:rPr lang="en-US" altLang="en-US" sz="3200" dirty="0" err="1"/>
              <a:t>mục</a:t>
            </a:r>
            <a:r>
              <a:rPr lang="en-US" altLang="en-US" sz="3200" dirty="0"/>
              <a:t> </a:t>
            </a:r>
            <a:r>
              <a:rPr lang="en-US" altLang="en-US" sz="3200" dirty="0" err="1"/>
              <a:t>tiêu</a:t>
            </a:r>
            <a:endParaRPr lang="en-US" altLang="en-US" sz="3200" dirty="0"/>
          </a:p>
          <a:p>
            <a:pPr lvl="1"/>
            <a:r>
              <a:rPr lang="en-US" altLang="en-US" sz="3200" dirty="0" err="1"/>
              <a:t>Các</a:t>
            </a:r>
            <a:r>
              <a:rPr lang="en-US" altLang="en-US" sz="3200" dirty="0"/>
              <a:t> </a:t>
            </a:r>
            <a:r>
              <a:rPr lang="en-US" altLang="en-US" sz="3200" dirty="0" err="1"/>
              <a:t>quá</a:t>
            </a:r>
            <a:r>
              <a:rPr lang="en-US" altLang="en-US" sz="3200" dirty="0"/>
              <a:t> </a:t>
            </a:r>
            <a:r>
              <a:rPr lang="en-US" altLang="en-US" sz="3200" dirty="0" err="1"/>
              <a:t>trình</a:t>
            </a:r>
            <a:r>
              <a:rPr lang="en-US" altLang="en-US" sz="3200" dirty="0"/>
              <a:t> </a:t>
            </a:r>
            <a:r>
              <a:rPr lang="en-US" altLang="en-US" sz="3200" dirty="0" err="1"/>
              <a:t>lặp</a:t>
            </a:r>
            <a:r>
              <a:rPr lang="en-US" altLang="en-US" sz="3200" dirty="0"/>
              <a:t> </a:t>
            </a:r>
            <a:r>
              <a:rPr lang="en-US" altLang="en-US" sz="3200" dirty="0" err="1"/>
              <a:t>lại</a:t>
            </a:r>
            <a:r>
              <a:rPr lang="en-US" altLang="en-US" sz="3200" dirty="0"/>
              <a:t> </a:t>
            </a:r>
            <a:r>
              <a:rPr lang="en-US" altLang="en-US" sz="3200" dirty="0" err="1"/>
              <a:t>và</a:t>
            </a:r>
            <a:r>
              <a:rPr lang="en-US" altLang="en-US" sz="3200" dirty="0"/>
              <a:t> </a:t>
            </a:r>
            <a:r>
              <a:rPr lang="en-US" altLang="en-US" sz="3200" dirty="0" err="1"/>
              <a:t>thực</a:t>
            </a:r>
            <a:r>
              <a:rPr lang="en-US" altLang="en-US" sz="3200" dirty="0"/>
              <a:t> </a:t>
            </a:r>
            <a:r>
              <a:rPr lang="en-US" altLang="en-US" sz="3200" dirty="0" err="1"/>
              <a:t>hành</a:t>
            </a:r>
            <a:r>
              <a:rPr lang="en-US" altLang="en-US" sz="3200" dirty="0"/>
              <a:t> </a:t>
            </a:r>
            <a:r>
              <a:rPr lang="en-US" altLang="en-US" sz="3200" dirty="0" err="1"/>
              <a:t>đối</a:t>
            </a:r>
            <a:r>
              <a:rPr lang="en-US" altLang="en-US" sz="3200" dirty="0"/>
              <a:t> </a:t>
            </a:r>
            <a:r>
              <a:rPr lang="en-US" altLang="en-US" sz="3200" dirty="0" err="1"/>
              <a:t>với</a:t>
            </a:r>
            <a:r>
              <a:rPr lang="en-US" altLang="en-US" sz="3200" dirty="0"/>
              <a:t> </a:t>
            </a:r>
            <a:r>
              <a:rPr lang="en-US" altLang="en-US" sz="3200" dirty="0" err="1"/>
              <a:t>việc</a:t>
            </a:r>
            <a:r>
              <a:rPr lang="en-US" altLang="en-US" sz="3200" dirty="0"/>
              <a:t> </a:t>
            </a:r>
            <a:r>
              <a:rPr lang="en-US" altLang="en-US" sz="3200" dirty="0" err="1"/>
              <a:t>bắt</a:t>
            </a:r>
            <a:r>
              <a:rPr lang="en-US" altLang="en-US" sz="3200" dirty="0"/>
              <a:t> </a:t>
            </a:r>
            <a:r>
              <a:rPr lang="en-US" altLang="en-US" sz="3200" dirty="0" err="1"/>
              <a:t>buộc</a:t>
            </a:r>
            <a:r>
              <a:rPr lang="en-US" altLang="en-US" sz="3200" dirty="0"/>
              <a:t> </a:t>
            </a:r>
            <a:r>
              <a:rPr lang="en-US" altLang="en-US" sz="3200" dirty="0" err="1"/>
              <a:t>tuân</a:t>
            </a:r>
            <a:r>
              <a:rPr lang="en-US" altLang="en-US" sz="3200" dirty="0"/>
              <a:t> </a:t>
            </a:r>
            <a:r>
              <a:rPr lang="en-US" altLang="en-US" sz="3200" dirty="0" err="1"/>
              <a:t>thủ</a:t>
            </a:r>
            <a:r>
              <a:rPr lang="en-US" altLang="en-US" sz="3200" dirty="0"/>
              <a:t> </a:t>
            </a:r>
            <a:r>
              <a:rPr lang="en-US" altLang="en-US" sz="3200" dirty="0" err="1"/>
              <a:t>các</a:t>
            </a:r>
            <a:r>
              <a:rPr lang="en-US" altLang="en-US" sz="3200" dirty="0"/>
              <a:t> CS</a:t>
            </a:r>
          </a:p>
        </p:txBody>
      </p:sp>
      <p:sp>
        <p:nvSpPr>
          <p:cNvPr id="4813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813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813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FD3763B-05D4-4CAA-8480-2B5194939C20}" type="slidenum">
              <a:rPr lang="en-US" altLang="en-US" sz="1200" smtClean="0"/>
              <a:pPr eaLnBrk="1" hangingPunct="1">
                <a:spcBef>
                  <a:spcPct val="0"/>
                </a:spcBef>
                <a:buClrTx/>
                <a:buSzTx/>
                <a:buFontTx/>
                <a:buNone/>
              </a:pPr>
              <a:t>50</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131">
                                            <p:txEl>
                                              <p:pRg st="0" end="0"/>
                                            </p:txEl>
                                          </p:spTgt>
                                        </p:tgtEl>
                                        <p:attrNameLst>
                                          <p:attrName>style.visibility</p:attrName>
                                        </p:attrNameLst>
                                      </p:cBhvr>
                                      <p:to>
                                        <p:strVal val="visible"/>
                                      </p:to>
                                    </p:set>
                                    <p:animEffect transition="in" filter="fade">
                                      <p:cBhvr>
                                        <p:cTn id="7" dur="500"/>
                                        <p:tgtEl>
                                          <p:spTgt spid="4813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8131">
                                            <p:txEl>
                                              <p:pRg st="1" end="1"/>
                                            </p:txEl>
                                          </p:spTgt>
                                        </p:tgtEl>
                                        <p:attrNameLst>
                                          <p:attrName>style.visibility</p:attrName>
                                        </p:attrNameLst>
                                      </p:cBhvr>
                                      <p:to>
                                        <p:strVal val="visible"/>
                                      </p:to>
                                    </p:set>
                                    <p:animEffect transition="in" filter="fade">
                                      <p:cBhvr>
                                        <p:cTn id="12" dur="500"/>
                                        <p:tgtEl>
                                          <p:spTgt spid="4813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8131">
                                            <p:txEl>
                                              <p:pRg st="2" end="2"/>
                                            </p:txEl>
                                          </p:spTgt>
                                        </p:tgtEl>
                                        <p:attrNameLst>
                                          <p:attrName>style.visibility</p:attrName>
                                        </p:attrNameLst>
                                      </p:cBhvr>
                                      <p:to>
                                        <p:strVal val="visible"/>
                                      </p:to>
                                    </p:set>
                                    <p:animEffect transition="in" filter="fade">
                                      <p:cBhvr>
                                        <p:cTn id="17" dur="500"/>
                                        <p:tgtEl>
                                          <p:spTgt spid="4813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8131">
                                            <p:txEl>
                                              <p:pRg st="3" end="3"/>
                                            </p:txEl>
                                          </p:spTgt>
                                        </p:tgtEl>
                                        <p:attrNameLst>
                                          <p:attrName>style.visibility</p:attrName>
                                        </p:attrNameLst>
                                      </p:cBhvr>
                                      <p:to>
                                        <p:strVal val="visible"/>
                                      </p:to>
                                    </p:set>
                                    <p:animEffect transition="in" filter="fade">
                                      <p:cBhvr>
                                        <p:cTn id="22" dur="500"/>
                                        <p:tgtEl>
                                          <p:spTgt spid="4813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r>
              <a:rPr lang="en-US" altLang="en-US" sz="4400"/>
              <a:t>Chuẩn (..)</a:t>
            </a:r>
            <a:endParaRPr lang="en-US" altLang="en-US"/>
          </a:p>
        </p:txBody>
      </p:sp>
      <p:sp>
        <p:nvSpPr>
          <p:cNvPr id="49155" name="Content Placeholder 2"/>
          <p:cNvSpPr>
            <a:spLocks noGrp="1"/>
          </p:cNvSpPr>
          <p:nvPr>
            <p:ph idx="1"/>
          </p:nvPr>
        </p:nvSpPr>
        <p:spPr/>
        <p:txBody>
          <a:bodyPr/>
          <a:lstStyle/>
          <a:p>
            <a:r>
              <a:rPr lang="en-US" altLang="en-US" sz="3600" dirty="0" err="1"/>
              <a:t>Thường</a:t>
            </a:r>
            <a:r>
              <a:rPr lang="en-US" altLang="en-US" sz="3600" dirty="0"/>
              <a:t> </a:t>
            </a:r>
            <a:r>
              <a:rPr lang="en-US" altLang="en-US" sz="3600" dirty="0" err="1"/>
              <a:t>phục</a:t>
            </a:r>
            <a:r>
              <a:rPr lang="en-US" altLang="en-US" sz="3600" dirty="0"/>
              <a:t> </a:t>
            </a:r>
            <a:r>
              <a:rPr lang="en-US" altLang="en-US" sz="3600" dirty="0" err="1"/>
              <a:t>vụ</a:t>
            </a:r>
            <a:r>
              <a:rPr lang="en-US" altLang="en-US" sz="3600" dirty="0"/>
              <a:t> </a:t>
            </a:r>
            <a:r>
              <a:rPr lang="en-US" altLang="en-US" sz="3600" dirty="0" err="1"/>
              <a:t>cho</a:t>
            </a:r>
            <a:r>
              <a:rPr lang="en-US" altLang="en-US" sz="3600" dirty="0"/>
              <a:t> </a:t>
            </a:r>
            <a:r>
              <a:rPr lang="en-US" altLang="en-US" sz="3600" dirty="0" err="1"/>
              <a:t>mục</a:t>
            </a:r>
            <a:r>
              <a:rPr lang="en-US" altLang="en-US" sz="3600" dirty="0"/>
              <a:t> </a:t>
            </a:r>
            <a:r>
              <a:rPr lang="en-US" altLang="en-US" sz="3600" dirty="0" err="1"/>
              <a:t>đích</a:t>
            </a:r>
            <a:r>
              <a:rPr lang="en-US" altLang="en-US" sz="3600" dirty="0"/>
              <a:t> </a:t>
            </a:r>
            <a:r>
              <a:rPr lang="en-US" altLang="en-US" sz="3600" dirty="0" err="1"/>
              <a:t>kiểm</a:t>
            </a:r>
            <a:r>
              <a:rPr lang="en-US" altLang="en-US" sz="3600" dirty="0"/>
              <a:t> </a:t>
            </a:r>
            <a:r>
              <a:rPr lang="en-US" altLang="en-US" sz="3600" dirty="0" err="1"/>
              <a:t>toán</a:t>
            </a:r>
            <a:endParaRPr lang="en-US" altLang="en-US" sz="3600" dirty="0"/>
          </a:p>
          <a:p>
            <a:r>
              <a:rPr lang="en-US" altLang="en-US" sz="3600" dirty="0" err="1"/>
              <a:t>Rút</a:t>
            </a:r>
            <a:r>
              <a:rPr lang="en-US" altLang="en-US" sz="3600" dirty="0"/>
              <a:t> </a:t>
            </a:r>
            <a:r>
              <a:rPr lang="en-US" altLang="en-US" sz="3600" dirty="0" err="1"/>
              <a:t>ra</a:t>
            </a:r>
            <a:r>
              <a:rPr lang="en-US" altLang="en-US" sz="3600" dirty="0"/>
              <a:t> </a:t>
            </a:r>
            <a:r>
              <a:rPr lang="en-US" altLang="en-US" sz="3600" dirty="0" err="1"/>
              <a:t>từ</a:t>
            </a:r>
            <a:r>
              <a:rPr lang="en-US" altLang="en-US" sz="3600" dirty="0"/>
              <a:t>:</a:t>
            </a:r>
          </a:p>
          <a:p>
            <a:pPr lvl="1"/>
            <a:r>
              <a:rPr lang="en-US" altLang="en-US" sz="3200" dirty="0" err="1"/>
              <a:t>Các</a:t>
            </a:r>
            <a:r>
              <a:rPr lang="en-US" altLang="en-US" sz="3200" dirty="0"/>
              <a:t> </a:t>
            </a:r>
            <a:r>
              <a:rPr lang="en-US" altLang="en-US" sz="3200" dirty="0" err="1"/>
              <a:t>thực</a:t>
            </a:r>
            <a:r>
              <a:rPr lang="en-US" altLang="en-US" sz="3200" dirty="0"/>
              <a:t> </a:t>
            </a:r>
            <a:r>
              <a:rPr lang="en-US" altLang="en-US" sz="3200" dirty="0" err="1"/>
              <a:t>hành</a:t>
            </a:r>
            <a:r>
              <a:rPr lang="en-US" altLang="en-US" sz="3200" dirty="0"/>
              <a:t> </a:t>
            </a:r>
            <a:r>
              <a:rPr lang="en-US" altLang="en-US" sz="3200" dirty="0" err="1"/>
              <a:t>tốt</a:t>
            </a:r>
            <a:r>
              <a:rPr lang="en-US" altLang="en-US" sz="3200" dirty="0"/>
              <a:t> </a:t>
            </a:r>
            <a:r>
              <a:rPr lang="en-US" altLang="en-US" sz="3200" dirty="0" err="1"/>
              <a:t>nhất</a:t>
            </a:r>
            <a:r>
              <a:rPr lang="en-US" altLang="en-US" sz="3200" dirty="0"/>
              <a:t> </a:t>
            </a:r>
            <a:r>
              <a:rPr lang="en-US" altLang="en-US" sz="3200" dirty="0" err="1"/>
              <a:t>công</a:t>
            </a:r>
            <a:r>
              <a:rPr lang="en-US" altLang="en-US" sz="3200" dirty="0"/>
              <a:t> </a:t>
            </a:r>
            <a:r>
              <a:rPr lang="en-US" altLang="en-US" sz="3200" dirty="0" err="1"/>
              <a:t>nghiệp</a:t>
            </a:r>
            <a:endParaRPr lang="en-US" altLang="en-US" sz="3200" dirty="0"/>
          </a:p>
          <a:p>
            <a:pPr lvl="1"/>
            <a:r>
              <a:rPr lang="en-US" altLang="en-US" sz="3200" dirty="0" err="1"/>
              <a:t>Kinh</a:t>
            </a:r>
            <a:r>
              <a:rPr lang="en-US" altLang="en-US" sz="3200" dirty="0"/>
              <a:t> </a:t>
            </a:r>
            <a:r>
              <a:rPr lang="en-US" altLang="en-US" sz="3200" dirty="0" err="1"/>
              <a:t>nghiệm</a:t>
            </a:r>
            <a:endParaRPr lang="en-US" altLang="en-US" sz="3200" dirty="0"/>
          </a:p>
          <a:p>
            <a:pPr lvl="1"/>
            <a:r>
              <a:rPr lang="en-US" altLang="en-US" sz="3200" dirty="0" err="1"/>
              <a:t>Những</a:t>
            </a:r>
            <a:r>
              <a:rPr lang="en-US" altLang="en-US" sz="3200" dirty="0"/>
              <a:t> </a:t>
            </a:r>
            <a:r>
              <a:rPr lang="en-US" altLang="en-US" sz="3200" dirty="0" err="1"/>
              <a:t>điều</a:t>
            </a:r>
            <a:r>
              <a:rPr lang="en-US" altLang="en-US" sz="3200" dirty="0"/>
              <a:t> </a:t>
            </a:r>
            <a:r>
              <a:rPr lang="en-US" altLang="en-US" sz="3200" dirty="0" err="1"/>
              <a:t>phối</a:t>
            </a:r>
            <a:r>
              <a:rPr lang="en-US" altLang="en-US" sz="3200" dirty="0"/>
              <a:t> </a:t>
            </a:r>
            <a:r>
              <a:rPr lang="en-US" altLang="en-US" sz="3200" dirty="0" err="1"/>
              <a:t>hoạt</a:t>
            </a:r>
            <a:r>
              <a:rPr lang="en-US" altLang="en-US" sz="3200" dirty="0"/>
              <a:t> </a:t>
            </a:r>
            <a:r>
              <a:rPr lang="en-US" altLang="en-US" sz="3200" dirty="0" err="1"/>
              <a:t>động</a:t>
            </a:r>
            <a:endParaRPr lang="en-US" altLang="en-US" sz="3200" dirty="0"/>
          </a:p>
          <a:p>
            <a:pPr lvl="1"/>
            <a:r>
              <a:rPr lang="en-US" altLang="en-US" sz="3200" dirty="0" err="1"/>
              <a:t>Kiểm</a:t>
            </a:r>
            <a:r>
              <a:rPr lang="en-US" altLang="en-US" sz="3200" dirty="0"/>
              <a:t> </a:t>
            </a:r>
            <a:r>
              <a:rPr lang="en-US" altLang="en-US" sz="3200" dirty="0" err="1"/>
              <a:t>định</a:t>
            </a:r>
            <a:r>
              <a:rPr lang="en-US" altLang="en-US" sz="3200" dirty="0"/>
              <a:t> </a:t>
            </a:r>
            <a:r>
              <a:rPr lang="en-US" altLang="en-US" sz="3200" dirty="0" err="1"/>
              <a:t>nội</a:t>
            </a:r>
            <a:r>
              <a:rPr lang="en-US" altLang="en-US" sz="3200" dirty="0"/>
              <a:t> </a:t>
            </a:r>
            <a:r>
              <a:rPr lang="en-US" altLang="en-US" sz="3200" dirty="0" err="1"/>
              <a:t>bộ</a:t>
            </a:r>
            <a:endParaRPr lang="en-US" altLang="en-US" sz="2800" dirty="0"/>
          </a:p>
        </p:txBody>
      </p:sp>
      <p:sp>
        <p:nvSpPr>
          <p:cNvPr id="4915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4915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4915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81E0EB69-A2F3-4EA8-AA00-B684EBFDC7E6}" type="slidenum">
              <a:rPr lang="en-US" altLang="en-US" sz="1200" smtClean="0"/>
              <a:pPr eaLnBrk="1" hangingPunct="1">
                <a:spcBef>
                  <a:spcPct val="0"/>
                </a:spcBef>
                <a:buClrTx/>
                <a:buSzTx/>
                <a:buFontTx/>
                <a:buNone/>
              </a:pPr>
              <a:t>51</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9155">
                                            <p:txEl>
                                              <p:pRg st="1" end="1"/>
                                            </p:txEl>
                                          </p:spTgt>
                                        </p:tgtEl>
                                        <p:attrNameLst>
                                          <p:attrName>style.visibility</p:attrName>
                                        </p:attrNameLst>
                                      </p:cBhvr>
                                      <p:to>
                                        <p:strVal val="visible"/>
                                      </p:to>
                                    </p:set>
                                    <p:animEffect transition="in" filter="wipe(down)">
                                      <p:cBhvr>
                                        <p:cTn id="7" dur="500"/>
                                        <p:tgtEl>
                                          <p:spTgt spid="4915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9155">
                                            <p:txEl>
                                              <p:pRg st="2" end="2"/>
                                            </p:txEl>
                                          </p:spTgt>
                                        </p:tgtEl>
                                        <p:attrNameLst>
                                          <p:attrName>style.visibility</p:attrName>
                                        </p:attrNameLst>
                                      </p:cBhvr>
                                      <p:to>
                                        <p:strVal val="visible"/>
                                      </p:to>
                                    </p:set>
                                    <p:animEffect transition="in" filter="wipe(down)">
                                      <p:cBhvr>
                                        <p:cTn id="12" dur="500"/>
                                        <p:tgtEl>
                                          <p:spTgt spid="4915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49155">
                                            <p:txEl>
                                              <p:pRg st="3" end="3"/>
                                            </p:txEl>
                                          </p:spTgt>
                                        </p:tgtEl>
                                        <p:attrNameLst>
                                          <p:attrName>style.visibility</p:attrName>
                                        </p:attrNameLst>
                                      </p:cBhvr>
                                      <p:to>
                                        <p:strVal val="visible"/>
                                      </p:to>
                                    </p:set>
                                    <p:animEffect transition="in" filter="wipe(down)">
                                      <p:cBhvr>
                                        <p:cTn id="17" dur="500"/>
                                        <p:tgtEl>
                                          <p:spTgt spid="4915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49155">
                                            <p:txEl>
                                              <p:pRg st="4" end="4"/>
                                            </p:txEl>
                                          </p:spTgt>
                                        </p:tgtEl>
                                        <p:attrNameLst>
                                          <p:attrName>style.visibility</p:attrName>
                                        </p:attrNameLst>
                                      </p:cBhvr>
                                      <p:to>
                                        <p:strVal val="visible"/>
                                      </p:to>
                                    </p:set>
                                    <p:animEffect transition="in" filter="wipe(down)">
                                      <p:cBhvr>
                                        <p:cTn id="22" dur="500"/>
                                        <p:tgtEl>
                                          <p:spTgt spid="4915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49155">
                                            <p:txEl>
                                              <p:pRg st="5" end="5"/>
                                            </p:txEl>
                                          </p:spTgt>
                                        </p:tgtEl>
                                        <p:attrNameLst>
                                          <p:attrName>style.visibility</p:attrName>
                                        </p:attrNameLst>
                                      </p:cBhvr>
                                      <p:to>
                                        <p:strVal val="visible"/>
                                      </p:to>
                                    </p:set>
                                    <p:animEffect transition="in" filter="wipe(down)">
                                      <p:cBhvr>
                                        <p:cTn id="27" dur="500"/>
                                        <p:tgtEl>
                                          <p:spTgt spid="4915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p:cNvSpPr>
          <p:nvPr>
            <p:ph type="title"/>
          </p:nvPr>
        </p:nvSpPr>
        <p:spPr/>
        <p:txBody>
          <a:bodyPr/>
          <a:lstStyle/>
          <a:p>
            <a:r>
              <a:rPr lang="en-US" altLang="en-US" sz="4400"/>
              <a:t>Chuẩn (..)</a:t>
            </a:r>
            <a:endParaRPr lang="en-US" altLang="en-US"/>
          </a:p>
        </p:txBody>
      </p:sp>
      <p:sp>
        <p:nvSpPr>
          <p:cNvPr id="50179" name="Content Placeholder 2"/>
          <p:cNvSpPr>
            <a:spLocks noGrp="1"/>
          </p:cNvSpPr>
          <p:nvPr>
            <p:ph idx="1"/>
          </p:nvPr>
        </p:nvSpPr>
        <p:spPr/>
        <p:txBody>
          <a:bodyPr/>
          <a:lstStyle/>
          <a:p>
            <a:r>
              <a:rPr lang="en-US" altLang="en-US" sz="4000" dirty="0" err="1"/>
              <a:t>Có</a:t>
            </a:r>
            <a:r>
              <a:rPr lang="en-US" altLang="en-US" sz="4000" dirty="0"/>
              <a:t> </a:t>
            </a:r>
            <a:r>
              <a:rPr lang="en-US" altLang="en-US" sz="4000" dirty="0" err="1"/>
              <a:t>hai</a:t>
            </a:r>
            <a:r>
              <a:rPr lang="en-US" altLang="en-US" sz="4000" dirty="0"/>
              <a:t> </a:t>
            </a:r>
            <a:r>
              <a:rPr lang="en-US" altLang="en-US" sz="4000" dirty="0" err="1"/>
              <a:t>dạng</a:t>
            </a:r>
            <a:r>
              <a:rPr lang="en-US" altLang="en-US" sz="4000" dirty="0"/>
              <a:t>:</a:t>
            </a:r>
          </a:p>
          <a:p>
            <a:pPr lvl="1"/>
            <a:r>
              <a:rPr lang="en-US" altLang="en-US" sz="3600" dirty="0" err="1"/>
              <a:t>Chuẩn</a:t>
            </a:r>
            <a:r>
              <a:rPr lang="en-US" altLang="en-US" sz="3600" dirty="0"/>
              <a:t> </a:t>
            </a:r>
            <a:r>
              <a:rPr lang="en-US" altLang="en-US" sz="3600" dirty="0" err="1"/>
              <a:t>kiểm</a:t>
            </a:r>
            <a:r>
              <a:rPr lang="en-US" altLang="en-US" sz="3600" dirty="0"/>
              <a:t> </a:t>
            </a:r>
            <a:r>
              <a:rPr lang="en-US" altLang="en-US" sz="3600" dirty="0" err="1"/>
              <a:t>soát</a:t>
            </a:r>
            <a:r>
              <a:rPr lang="en-US" altLang="en-US" sz="3600" dirty="0"/>
              <a:t> hay </a:t>
            </a:r>
            <a:r>
              <a:rPr lang="en-US" altLang="en-US" sz="3600" dirty="0" err="1"/>
              <a:t>dành</a:t>
            </a:r>
            <a:r>
              <a:rPr lang="en-US" altLang="en-US" sz="3600" dirty="0"/>
              <a:t> </a:t>
            </a:r>
            <a:r>
              <a:rPr lang="en-US" altLang="en-US" sz="3600" dirty="0" err="1"/>
              <a:t>riêng</a:t>
            </a:r>
            <a:r>
              <a:rPr lang="en-US" altLang="en-US" sz="3600" dirty="0"/>
              <a:t> </a:t>
            </a:r>
            <a:r>
              <a:rPr lang="en-US" altLang="en-US" sz="3600" dirty="0" err="1"/>
              <a:t>cho</a:t>
            </a:r>
            <a:r>
              <a:rPr lang="en-US" altLang="en-US" sz="3600" dirty="0"/>
              <a:t> </a:t>
            </a:r>
            <a:r>
              <a:rPr lang="en-US" altLang="en-US" sz="3600" dirty="0" err="1"/>
              <a:t>vấn</a:t>
            </a:r>
            <a:r>
              <a:rPr lang="en-US" altLang="en-US" sz="3600" dirty="0"/>
              <a:t> </a:t>
            </a:r>
            <a:r>
              <a:rPr lang="en-US" altLang="en-US" sz="3600" dirty="0" err="1"/>
              <a:t>đề</a:t>
            </a:r>
            <a:endParaRPr lang="en-US" altLang="en-US" sz="3600" dirty="0"/>
          </a:p>
          <a:p>
            <a:pPr lvl="1"/>
            <a:r>
              <a:rPr lang="en-US" altLang="en-US" sz="3600" dirty="0" err="1"/>
              <a:t>Chuẩn</a:t>
            </a:r>
            <a:r>
              <a:rPr lang="en-US" altLang="en-US" sz="3600" dirty="0"/>
              <a:t> </a:t>
            </a:r>
            <a:r>
              <a:rPr lang="en-US" altLang="en-US" sz="3600" dirty="0" err="1"/>
              <a:t>cơ</a:t>
            </a:r>
            <a:r>
              <a:rPr lang="en-US" altLang="en-US" sz="3600" dirty="0"/>
              <a:t> </a:t>
            </a:r>
            <a:r>
              <a:rPr lang="en-US" altLang="en-US" sz="3600" dirty="0" err="1"/>
              <a:t>sở</a:t>
            </a:r>
            <a:r>
              <a:rPr lang="en-US" altLang="en-US" sz="3600" dirty="0"/>
              <a:t> hay </a:t>
            </a:r>
            <a:r>
              <a:rPr lang="en-US" altLang="en-US" sz="3600" dirty="0" err="1"/>
              <a:t>kĩ</a:t>
            </a:r>
            <a:r>
              <a:rPr lang="en-US" altLang="en-US" sz="3600" dirty="0"/>
              <a:t> </a:t>
            </a:r>
            <a:r>
              <a:rPr lang="en-US" altLang="en-US" sz="3600" dirty="0" err="1"/>
              <a:t>thuật</a:t>
            </a:r>
            <a:r>
              <a:rPr lang="en-US" altLang="en-US" sz="3600" dirty="0"/>
              <a:t> </a:t>
            </a:r>
            <a:r>
              <a:rPr lang="en-US" altLang="en-US" sz="3600" dirty="0" err="1"/>
              <a:t>dành</a:t>
            </a:r>
            <a:r>
              <a:rPr lang="en-US" altLang="en-US" sz="3600" dirty="0"/>
              <a:t> </a:t>
            </a:r>
            <a:r>
              <a:rPr lang="en-US" altLang="en-US" sz="3600" dirty="0" err="1"/>
              <a:t>riêng</a:t>
            </a:r>
            <a:r>
              <a:rPr lang="en-US" altLang="en-US" sz="3600" dirty="0"/>
              <a:t> </a:t>
            </a:r>
            <a:r>
              <a:rPr lang="en-US" altLang="en-US" sz="3600" dirty="0" err="1"/>
              <a:t>cho</a:t>
            </a:r>
            <a:r>
              <a:rPr lang="en-US" altLang="en-US" sz="3600" dirty="0"/>
              <a:t> </a:t>
            </a:r>
            <a:r>
              <a:rPr lang="en-US" altLang="en-US" sz="3600" dirty="0" err="1"/>
              <a:t>hệ</a:t>
            </a:r>
            <a:r>
              <a:rPr lang="en-US" altLang="en-US" sz="3600" dirty="0"/>
              <a:t> </a:t>
            </a:r>
            <a:r>
              <a:rPr lang="en-US" altLang="en-US" sz="3600" dirty="0" err="1"/>
              <a:t>thống</a:t>
            </a:r>
            <a:endParaRPr lang="en-US" altLang="en-US" sz="3600" dirty="0"/>
          </a:p>
        </p:txBody>
      </p:sp>
      <p:sp>
        <p:nvSpPr>
          <p:cNvPr id="5018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018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018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B9DEF392-BDB3-42E9-9888-1E56CA06EE85}" type="slidenum">
              <a:rPr lang="en-US" altLang="en-US" sz="1200" smtClean="0"/>
              <a:pPr eaLnBrk="1" hangingPunct="1">
                <a:spcBef>
                  <a:spcPct val="0"/>
                </a:spcBef>
                <a:buClrTx/>
                <a:buSzTx/>
                <a:buFontTx/>
                <a:buNone/>
              </a:pPr>
              <a:t>52</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0179">
                                            <p:txEl>
                                              <p:pRg st="1" end="1"/>
                                            </p:txEl>
                                          </p:spTgt>
                                        </p:tgtEl>
                                        <p:attrNameLst>
                                          <p:attrName>style.visibility</p:attrName>
                                        </p:attrNameLst>
                                      </p:cBhvr>
                                      <p:to>
                                        <p:strVal val="visible"/>
                                      </p:to>
                                    </p:set>
                                    <p:animEffect transition="in" filter="barn(inVertical)">
                                      <p:cBhvr>
                                        <p:cTn id="7" dur="500"/>
                                        <p:tgtEl>
                                          <p:spTgt spid="5017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0179">
                                            <p:txEl>
                                              <p:pRg st="2" end="2"/>
                                            </p:txEl>
                                          </p:spTgt>
                                        </p:tgtEl>
                                        <p:attrNameLst>
                                          <p:attrName>style.visibility</p:attrName>
                                        </p:attrNameLst>
                                      </p:cBhvr>
                                      <p:to>
                                        <p:strVal val="visible"/>
                                      </p:to>
                                    </p:set>
                                    <p:animEffect transition="in" filter="barn(inVertical)">
                                      <p:cBhvr>
                                        <p:cTn id="12" dur="500"/>
                                        <p:tgtEl>
                                          <p:spTgt spid="5017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lstStyle/>
          <a:p>
            <a:r>
              <a:rPr lang="en-US" altLang="en-US" sz="4400"/>
              <a:t>Chuẩn dành riêng cho vấn đề</a:t>
            </a:r>
          </a:p>
        </p:txBody>
      </p:sp>
      <p:sp>
        <p:nvSpPr>
          <p:cNvPr id="51203" name="Content Placeholder 2"/>
          <p:cNvSpPr>
            <a:spLocks noGrp="1"/>
          </p:cNvSpPr>
          <p:nvPr>
            <p:ph idx="1"/>
          </p:nvPr>
        </p:nvSpPr>
        <p:spPr/>
        <p:txBody>
          <a:bodyPr/>
          <a:lstStyle/>
          <a:p>
            <a:r>
              <a:rPr lang="en-US" altLang="en-US" sz="4000"/>
              <a:t>Tập trung vào những lĩnh vực đang phù hợp và mối quan tâm hiện tại của tổ chức</a:t>
            </a:r>
          </a:p>
        </p:txBody>
      </p:sp>
      <p:sp>
        <p:nvSpPr>
          <p:cNvPr id="5120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120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120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DBA6DFFD-B993-45C2-8D57-40B84B187984}" type="slidenum">
              <a:rPr lang="en-US" altLang="en-US" sz="1200" smtClean="0"/>
              <a:pPr eaLnBrk="1" hangingPunct="1">
                <a:spcBef>
                  <a:spcPct val="0"/>
                </a:spcBef>
                <a:buClrTx/>
                <a:buSzTx/>
                <a:buFontTx/>
                <a:buNone/>
              </a:pPr>
              <a:t>53</a:t>
            </a:fld>
            <a:endParaRPr lang="en-US" altLang="en-US" sz="120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p:txBody>
          <a:bodyPr/>
          <a:lstStyle/>
          <a:p>
            <a:r>
              <a:rPr lang="en-US" altLang="en-US" sz="4400"/>
              <a:t>Chuẩn dành riêng cho vấn đề (..)</a:t>
            </a:r>
            <a:endParaRPr lang="en-US" altLang="en-US"/>
          </a:p>
        </p:txBody>
      </p:sp>
      <p:sp>
        <p:nvSpPr>
          <p:cNvPr id="52227" name="Content Placeholder 2"/>
          <p:cNvSpPr>
            <a:spLocks noGrp="1"/>
          </p:cNvSpPr>
          <p:nvPr>
            <p:ph idx="1"/>
          </p:nvPr>
        </p:nvSpPr>
        <p:spPr/>
        <p:txBody>
          <a:bodyPr/>
          <a:lstStyle/>
          <a:p>
            <a:r>
              <a:rPr lang="en-US" altLang="en-US" sz="3600" dirty="0" err="1"/>
              <a:t>Cấu</a:t>
            </a:r>
            <a:r>
              <a:rPr lang="en-US" altLang="en-US" sz="3600" dirty="0"/>
              <a:t> </a:t>
            </a:r>
            <a:r>
              <a:rPr lang="en-US" altLang="en-US" sz="3600" dirty="0" err="1"/>
              <a:t>trúc</a:t>
            </a:r>
            <a:r>
              <a:rPr lang="en-US" altLang="en-US" sz="3600" dirty="0"/>
              <a:t>:</a:t>
            </a:r>
          </a:p>
          <a:p>
            <a:pPr lvl="1"/>
            <a:r>
              <a:rPr lang="en-US" altLang="en-US" sz="3200" dirty="0" err="1"/>
              <a:t>Xác</a:t>
            </a:r>
            <a:r>
              <a:rPr lang="en-US" altLang="en-US" sz="3200" dirty="0"/>
              <a:t> </a:t>
            </a:r>
            <a:r>
              <a:rPr lang="en-US" altLang="en-US" sz="3200" dirty="0" err="1"/>
              <a:t>định</a:t>
            </a:r>
            <a:r>
              <a:rPr lang="en-US" altLang="en-US" sz="3200" dirty="0"/>
              <a:t> </a:t>
            </a:r>
            <a:r>
              <a:rPr lang="en-US" altLang="en-US" sz="3200" dirty="0" err="1"/>
              <a:t>vấn</a:t>
            </a:r>
            <a:r>
              <a:rPr lang="en-US" altLang="en-US" sz="3200" dirty="0"/>
              <a:t> </a:t>
            </a:r>
            <a:r>
              <a:rPr lang="en-US" altLang="en-US" sz="3200" dirty="0" err="1"/>
              <a:t>đề</a:t>
            </a:r>
            <a:endParaRPr lang="en-US" altLang="en-US" sz="3200" dirty="0"/>
          </a:p>
          <a:p>
            <a:pPr lvl="1"/>
            <a:r>
              <a:rPr lang="en-US" altLang="en-US" sz="3200" dirty="0" err="1"/>
              <a:t>Quan</a:t>
            </a:r>
            <a:r>
              <a:rPr lang="en-US" altLang="en-US" sz="3200" dirty="0"/>
              <a:t> </a:t>
            </a:r>
            <a:r>
              <a:rPr lang="en-US" altLang="en-US" sz="3200" dirty="0" err="1"/>
              <a:t>điểm</a:t>
            </a:r>
            <a:r>
              <a:rPr lang="en-US" altLang="en-US" sz="3200" dirty="0"/>
              <a:t> </a:t>
            </a:r>
            <a:r>
              <a:rPr lang="en-US" altLang="en-US" sz="3200" dirty="0" err="1"/>
              <a:t>của</a:t>
            </a:r>
            <a:r>
              <a:rPr lang="en-US" altLang="en-US" sz="3200" dirty="0"/>
              <a:t> </a:t>
            </a:r>
            <a:r>
              <a:rPr lang="en-US" altLang="en-US" sz="3200" dirty="0" err="1"/>
              <a:t>tổ</a:t>
            </a:r>
            <a:r>
              <a:rPr lang="en-US" altLang="en-US" sz="3200" dirty="0"/>
              <a:t> </a:t>
            </a:r>
            <a:r>
              <a:rPr lang="en-US" altLang="en-US" sz="3200" dirty="0" err="1"/>
              <a:t>chức</a:t>
            </a:r>
            <a:endParaRPr lang="en-US" altLang="en-US" sz="3200" dirty="0"/>
          </a:p>
          <a:p>
            <a:pPr lvl="1"/>
            <a:r>
              <a:rPr lang="en-US" altLang="en-US" sz="3200" dirty="0" err="1"/>
              <a:t>Khả</a:t>
            </a:r>
            <a:r>
              <a:rPr lang="en-US" altLang="en-US" sz="3200" dirty="0"/>
              <a:t> </a:t>
            </a:r>
            <a:r>
              <a:rPr lang="en-US" altLang="en-US" sz="3200" dirty="0" err="1"/>
              <a:t>năng</a:t>
            </a:r>
            <a:r>
              <a:rPr lang="en-US" altLang="en-US" sz="3200" dirty="0"/>
              <a:t> </a:t>
            </a:r>
            <a:r>
              <a:rPr lang="en-US" altLang="en-US" sz="3200" dirty="0" err="1"/>
              <a:t>áp</a:t>
            </a:r>
            <a:r>
              <a:rPr lang="en-US" altLang="en-US" sz="3200" dirty="0"/>
              <a:t> </a:t>
            </a:r>
            <a:r>
              <a:rPr lang="en-US" altLang="en-US" sz="3200" dirty="0" err="1"/>
              <a:t>dụng</a:t>
            </a:r>
            <a:endParaRPr lang="en-US" altLang="en-US" sz="3200" dirty="0"/>
          </a:p>
          <a:p>
            <a:pPr lvl="1"/>
            <a:r>
              <a:rPr lang="en-US" altLang="en-US" sz="3200" dirty="0" err="1"/>
              <a:t>Định</a:t>
            </a:r>
            <a:r>
              <a:rPr lang="en-US" altLang="en-US" sz="3200" dirty="0"/>
              <a:t> </a:t>
            </a:r>
            <a:r>
              <a:rPr lang="en-US" altLang="en-US" sz="3200" dirty="0" err="1"/>
              <a:t>nghĩa</a:t>
            </a:r>
            <a:r>
              <a:rPr lang="en-US" altLang="en-US" sz="3200" dirty="0"/>
              <a:t> </a:t>
            </a:r>
            <a:r>
              <a:rPr lang="en-US" altLang="en-US" sz="3200" dirty="0" err="1"/>
              <a:t>các</a:t>
            </a:r>
            <a:r>
              <a:rPr lang="en-US" altLang="en-US" sz="3200" dirty="0"/>
              <a:t> </a:t>
            </a:r>
            <a:r>
              <a:rPr lang="en-US" altLang="en-US" sz="3200" dirty="0" err="1"/>
              <a:t>vai</a:t>
            </a:r>
            <a:r>
              <a:rPr lang="en-US" altLang="en-US" sz="3200" dirty="0"/>
              <a:t> </a:t>
            </a:r>
            <a:r>
              <a:rPr lang="en-US" altLang="en-US" sz="3200" dirty="0" err="1"/>
              <a:t>trò</a:t>
            </a:r>
            <a:r>
              <a:rPr lang="en-US" altLang="en-US" sz="3200" dirty="0"/>
              <a:t> </a:t>
            </a:r>
            <a:r>
              <a:rPr lang="en-US" altLang="en-US" sz="3200" dirty="0" err="1"/>
              <a:t>và</a:t>
            </a:r>
            <a:r>
              <a:rPr lang="en-US" altLang="en-US" sz="3200" dirty="0"/>
              <a:t> </a:t>
            </a:r>
            <a:r>
              <a:rPr lang="en-US" altLang="en-US" sz="3200" dirty="0" err="1"/>
              <a:t>trách</a:t>
            </a:r>
            <a:r>
              <a:rPr lang="en-US" altLang="en-US" sz="3200" dirty="0"/>
              <a:t> </a:t>
            </a:r>
            <a:r>
              <a:rPr lang="en-US" altLang="en-US" sz="3200" dirty="0" err="1"/>
              <a:t>nhiệm</a:t>
            </a:r>
            <a:endParaRPr lang="en-US" altLang="en-US" sz="3200" dirty="0"/>
          </a:p>
          <a:p>
            <a:pPr lvl="1"/>
            <a:r>
              <a:rPr lang="en-US" altLang="en-US" sz="3200" dirty="0" err="1"/>
              <a:t>Bắt</a:t>
            </a:r>
            <a:r>
              <a:rPr lang="en-US" altLang="en-US" sz="3200" dirty="0"/>
              <a:t> </a:t>
            </a:r>
            <a:r>
              <a:rPr lang="en-US" altLang="en-US" sz="3200" dirty="0" err="1"/>
              <a:t>buộc</a:t>
            </a:r>
            <a:r>
              <a:rPr lang="en-US" altLang="en-US" sz="3200" dirty="0"/>
              <a:t> </a:t>
            </a:r>
            <a:r>
              <a:rPr lang="en-US" altLang="en-US" sz="3200" dirty="0" err="1"/>
              <a:t>tuân</a:t>
            </a:r>
            <a:r>
              <a:rPr lang="en-US" altLang="en-US" sz="3200" dirty="0"/>
              <a:t> </a:t>
            </a:r>
            <a:r>
              <a:rPr lang="en-US" altLang="en-US" sz="3200" dirty="0" err="1"/>
              <a:t>thủ</a:t>
            </a:r>
            <a:endParaRPr lang="en-US" altLang="en-US" sz="3200" dirty="0"/>
          </a:p>
          <a:p>
            <a:pPr lvl="1"/>
            <a:r>
              <a:rPr lang="en-US" altLang="en-US" sz="3200" dirty="0" err="1"/>
              <a:t>Liên</a:t>
            </a:r>
            <a:r>
              <a:rPr lang="en-US" altLang="en-US" sz="3200" dirty="0"/>
              <a:t> </a:t>
            </a:r>
            <a:r>
              <a:rPr lang="en-US" altLang="en-US" sz="3200" dirty="0" err="1"/>
              <a:t>hệ</a:t>
            </a:r>
            <a:endParaRPr lang="en-US" altLang="en-US" sz="3200" dirty="0"/>
          </a:p>
        </p:txBody>
      </p:sp>
      <p:sp>
        <p:nvSpPr>
          <p:cNvPr id="5222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222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223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AC4E8ADA-E6E7-4E6A-B854-502FB58FAD0B}" type="slidenum">
              <a:rPr lang="en-US" altLang="en-US" sz="1200" smtClean="0"/>
              <a:pPr eaLnBrk="1" hangingPunct="1">
                <a:spcBef>
                  <a:spcPct val="0"/>
                </a:spcBef>
                <a:buClrTx/>
                <a:buSzTx/>
                <a:buFontTx/>
                <a:buNone/>
              </a:pPr>
              <a:t>54</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52227">
                                            <p:txEl>
                                              <p:pRg st="1" end="1"/>
                                            </p:txEl>
                                          </p:spTgt>
                                        </p:tgtEl>
                                        <p:attrNameLst>
                                          <p:attrName>style.visibility</p:attrName>
                                        </p:attrNameLst>
                                      </p:cBhvr>
                                      <p:to>
                                        <p:strVal val="visible"/>
                                      </p:to>
                                    </p:set>
                                    <p:animEffect transition="in" filter="circle(in)">
                                      <p:cBhvr>
                                        <p:cTn id="7" dur="2000"/>
                                        <p:tgtEl>
                                          <p:spTgt spid="52227">
                                            <p:txEl>
                                              <p:pRg st="1" end="1"/>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52227">
                                            <p:txEl>
                                              <p:pRg st="2" end="2"/>
                                            </p:txEl>
                                          </p:spTgt>
                                        </p:tgtEl>
                                        <p:attrNameLst>
                                          <p:attrName>style.visibility</p:attrName>
                                        </p:attrNameLst>
                                      </p:cBhvr>
                                      <p:to>
                                        <p:strVal val="visible"/>
                                      </p:to>
                                    </p:set>
                                    <p:animEffect transition="in" filter="circle(in)">
                                      <p:cBhvr>
                                        <p:cTn id="10" dur="2000"/>
                                        <p:tgtEl>
                                          <p:spTgt spid="52227">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52227">
                                            <p:txEl>
                                              <p:pRg st="3" end="3"/>
                                            </p:txEl>
                                          </p:spTgt>
                                        </p:tgtEl>
                                        <p:attrNameLst>
                                          <p:attrName>style.visibility</p:attrName>
                                        </p:attrNameLst>
                                      </p:cBhvr>
                                      <p:to>
                                        <p:strVal val="visible"/>
                                      </p:to>
                                    </p:set>
                                    <p:animEffect transition="in" filter="circle(in)">
                                      <p:cBhvr>
                                        <p:cTn id="15" dur="2000"/>
                                        <p:tgtEl>
                                          <p:spTgt spid="52227">
                                            <p:txEl>
                                              <p:pRg st="3" end="3"/>
                                            </p:txEl>
                                          </p:spTgt>
                                        </p:tgtEl>
                                      </p:cBhvr>
                                    </p:animEffect>
                                  </p:childTnLst>
                                </p:cTn>
                              </p:par>
                              <p:par>
                                <p:cTn id="16" presetID="6" presetClass="entr" presetSubtype="16" fill="hold" nodeType="withEffect">
                                  <p:stCondLst>
                                    <p:cond delay="0"/>
                                  </p:stCondLst>
                                  <p:childTnLst>
                                    <p:set>
                                      <p:cBhvr>
                                        <p:cTn id="17" dur="1" fill="hold">
                                          <p:stCondLst>
                                            <p:cond delay="0"/>
                                          </p:stCondLst>
                                        </p:cTn>
                                        <p:tgtEl>
                                          <p:spTgt spid="52227">
                                            <p:txEl>
                                              <p:pRg st="4" end="4"/>
                                            </p:txEl>
                                          </p:spTgt>
                                        </p:tgtEl>
                                        <p:attrNameLst>
                                          <p:attrName>style.visibility</p:attrName>
                                        </p:attrNameLst>
                                      </p:cBhvr>
                                      <p:to>
                                        <p:strVal val="visible"/>
                                      </p:to>
                                    </p:set>
                                    <p:animEffect transition="in" filter="circle(in)">
                                      <p:cBhvr>
                                        <p:cTn id="18" dur="2000"/>
                                        <p:tgtEl>
                                          <p:spTgt spid="52227">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52227">
                                            <p:txEl>
                                              <p:pRg st="5" end="5"/>
                                            </p:txEl>
                                          </p:spTgt>
                                        </p:tgtEl>
                                        <p:attrNameLst>
                                          <p:attrName>style.visibility</p:attrName>
                                        </p:attrNameLst>
                                      </p:cBhvr>
                                      <p:to>
                                        <p:strVal val="visible"/>
                                      </p:to>
                                    </p:set>
                                    <p:animEffect transition="in" filter="circle(in)">
                                      <p:cBhvr>
                                        <p:cTn id="23" dur="2000"/>
                                        <p:tgtEl>
                                          <p:spTgt spid="52227">
                                            <p:txEl>
                                              <p:pRg st="5" end="5"/>
                                            </p:txEl>
                                          </p:spTgt>
                                        </p:tgtEl>
                                      </p:cBhvr>
                                    </p:animEffect>
                                  </p:childTnLst>
                                </p:cTn>
                              </p:par>
                              <p:par>
                                <p:cTn id="24" presetID="6" presetClass="entr" presetSubtype="16" fill="hold" nodeType="withEffect">
                                  <p:stCondLst>
                                    <p:cond delay="0"/>
                                  </p:stCondLst>
                                  <p:childTnLst>
                                    <p:set>
                                      <p:cBhvr>
                                        <p:cTn id="25" dur="1" fill="hold">
                                          <p:stCondLst>
                                            <p:cond delay="0"/>
                                          </p:stCondLst>
                                        </p:cTn>
                                        <p:tgtEl>
                                          <p:spTgt spid="52227">
                                            <p:txEl>
                                              <p:pRg st="6" end="6"/>
                                            </p:txEl>
                                          </p:spTgt>
                                        </p:tgtEl>
                                        <p:attrNameLst>
                                          <p:attrName>style.visibility</p:attrName>
                                        </p:attrNameLst>
                                      </p:cBhvr>
                                      <p:to>
                                        <p:strVal val="visible"/>
                                      </p:to>
                                    </p:set>
                                    <p:animEffect transition="in" filter="circle(in)">
                                      <p:cBhvr>
                                        <p:cTn id="26" dur="2000"/>
                                        <p:tgtEl>
                                          <p:spTgt spid="522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p:txBody>
          <a:bodyPr/>
          <a:lstStyle/>
          <a:p>
            <a:r>
              <a:rPr lang="en-US" altLang="en-US"/>
              <a:t>Chuẩn dành riêng cho vấn đề (..)</a:t>
            </a:r>
          </a:p>
        </p:txBody>
      </p:sp>
      <p:sp>
        <p:nvSpPr>
          <p:cNvPr id="53251" name="Content Placeholder 2"/>
          <p:cNvSpPr>
            <a:spLocks noGrp="1"/>
          </p:cNvSpPr>
          <p:nvPr>
            <p:ph idx="1"/>
          </p:nvPr>
        </p:nvSpPr>
        <p:spPr/>
        <p:txBody>
          <a:bodyPr/>
          <a:lstStyle/>
          <a:p>
            <a:r>
              <a:rPr lang="en-US" altLang="en-US" b="1" dirty="0" err="1"/>
              <a:t>Xác</a:t>
            </a:r>
            <a:r>
              <a:rPr lang="en-US" altLang="en-US" b="1" dirty="0"/>
              <a:t> </a:t>
            </a:r>
            <a:r>
              <a:rPr lang="en-US" altLang="en-US" b="1" dirty="0" err="1"/>
              <a:t>định</a:t>
            </a:r>
            <a:r>
              <a:rPr lang="en-US" altLang="en-US" b="1" dirty="0"/>
              <a:t> </a:t>
            </a:r>
            <a:r>
              <a:rPr lang="en-US" altLang="en-US" b="1" dirty="0" err="1"/>
              <a:t>vấn</a:t>
            </a:r>
            <a:r>
              <a:rPr lang="en-US" altLang="en-US" b="1" dirty="0"/>
              <a:t> </a:t>
            </a:r>
            <a:r>
              <a:rPr lang="en-US" altLang="en-US" b="1" dirty="0" err="1"/>
              <a:t>đề</a:t>
            </a:r>
            <a:r>
              <a:rPr lang="en-US" altLang="en-US" b="1" dirty="0"/>
              <a:t>:</a:t>
            </a:r>
          </a:p>
          <a:p>
            <a:pPr lvl="1"/>
            <a:r>
              <a:rPr lang="en-US" altLang="en-US" dirty="0" err="1"/>
              <a:t>Xác</a:t>
            </a:r>
            <a:r>
              <a:rPr lang="en-US" altLang="en-US" dirty="0"/>
              <a:t> </a:t>
            </a:r>
            <a:r>
              <a:rPr lang="en-US" altLang="en-US" dirty="0" err="1"/>
              <a:t>định</a:t>
            </a:r>
            <a:r>
              <a:rPr lang="en-US" altLang="en-US" dirty="0"/>
              <a:t> </a:t>
            </a:r>
            <a:r>
              <a:rPr lang="en-US" altLang="en-US" dirty="0" err="1"/>
              <a:t>vấn</a:t>
            </a:r>
            <a:r>
              <a:rPr lang="en-US" altLang="en-US" dirty="0"/>
              <a:t> </a:t>
            </a:r>
            <a:r>
              <a:rPr lang="en-US" altLang="en-US" dirty="0" err="1"/>
              <a:t>đề</a:t>
            </a:r>
            <a:r>
              <a:rPr lang="en-US" altLang="en-US" dirty="0"/>
              <a:t> AT </a:t>
            </a:r>
            <a:r>
              <a:rPr lang="en-US" altLang="en-US" dirty="0" err="1"/>
              <a:t>và</a:t>
            </a:r>
            <a:r>
              <a:rPr lang="en-US" altLang="en-US" dirty="0"/>
              <a:t> </a:t>
            </a:r>
            <a:r>
              <a:rPr lang="en-US" altLang="en-US" dirty="0" err="1"/>
              <a:t>các</a:t>
            </a:r>
            <a:r>
              <a:rPr lang="en-US" altLang="en-US" dirty="0"/>
              <a:t> </a:t>
            </a:r>
            <a:r>
              <a:rPr lang="en-US" altLang="en-US" dirty="0" err="1"/>
              <a:t>thuật</a:t>
            </a:r>
            <a:r>
              <a:rPr lang="en-US" altLang="en-US" dirty="0"/>
              <a:t> </a:t>
            </a:r>
            <a:r>
              <a:rPr lang="en-US" altLang="en-US" dirty="0" err="1"/>
              <a:t>ngữ</a:t>
            </a:r>
            <a:r>
              <a:rPr lang="en-US" altLang="en-US" dirty="0"/>
              <a:t>, </a:t>
            </a:r>
            <a:r>
              <a:rPr lang="en-US" altLang="en-US" dirty="0" err="1"/>
              <a:t>dấu</a:t>
            </a:r>
            <a:r>
              <a:rPr lang="en-US" altLang="en-US" dirty="0"/>
              <a:t> </a:t>
            </a:r>
            <a:r>
              <a:rPr lang="en-US" altLang="en-US" dirty="0" err="1"/>
              <a:t>hiệu</a:t>
            </a:r>
            <a:r>
              <a:rPr lang="en-US" altLang="en-US" dirty="0"/>
              <a:t> </a:t>
            </a:r>
            <a:r>
              <a:rPr lang="en-US" altLang="en-US" dirty="0" err="1"/>
              <a:t>đặc</a:t>
            </a:r>
            <a:r>
              <a:rPr lang="en-US" altLang="en-US" dirty="0"/>
              <a:t> </a:t>
            </a:r>
            <a:r>
              <a:rPr lang="en-US" altLang="en-US" dirty="0" err="1"/>
              <a:t>biệt</a:t>
            </a:r>
            <a:r>
              <a:rPr lang="en-US" altLang="en-US" dirty="0"/>
              <a:t>, </a:t>
            </a:r>
            <a:r>
              <a:rPr lang="en-US" altLang="en-US" dirty="0" err="1"/>
              <a:t>tình</a:t>
            </a:r>
            <a:r>
              <a:rPr lang="en-US" altLang="en-US" dirty="0"/>
              <a:t> </a:t>
            </a:r>
            <a:r>
              <a:rPr lang="en-US" altLang="en-US" dirty="0" err="1"/>
              <a:t>trạng</a:t>
            </a:r>
            <a:r>
              <a:rPr lang="en-US" altLang="en-US" dirty="0"/>
              <a:t> </a:t>
            </a:r>
            <a:r>
              <a:rPr lang="en-US" altLang="en-US" dirty="0" err="1"/>
              <a:t>liên</a:t>
            </a:r>
            <a:r>
              <a:rPr lang="en-US" altLang="en-US" dirty="0"/>
              <a:t> </a:t>
            </a:r>
            <a:r>
              <a:rPr lang="en-US" altLang="en-US" dirty="0" err="1"/>
              <a:t>quan</a:t>
            </a:r>
            <a:endParaRPr lang="en-US" altLang="en-US" dirty="0"/>
          </a:p>
          <a:p>
            <a:pPr lvl="1"/>
            <a:r>
              <a:rPr lang="en-US" altLang="en-US" dirty="0" err="1"/>
              <a:t>Ví</a:t>
            </a:r>
            <a:r>
              <a:rPr lang="en-US" altLang="en-US" dirty="0"/>
              <a:t> </a:t>
            </a:r>
            <a:r>
              <a:rPr lang="en-US" altLang="en-US" dirty="0" err="1"/>
              <a:t>dụ</a:t>
            </a:r>
            <a:r>
              <a:rPr lang="en-US" altLang="en-US" dirty="0"/>
              <a:t>: </a:t>
            </a:r>
            <a:r>
              <a:rPr lang="en-US" altLang="en-US" dirty="0" err="1"/>
              <a:t>Tổ</a:t>
            </a:r>
            <a:r>
              <a:rPr lang="en-US" altLang="en-US" dirty="0"/>
              <a:t> </a:t>
            </a:r>
            <a:r>
              <a:rPr lang="en-US" altLang="en-US" dirty="0" err="1"/>
              <a:t>chức</a:t>
            </a:r>
            <a:r>
              <a:rPr lang="en-US" altLang="en-US" dirty="0"/>
              <a:t> </a:t>
            </a:r>
            <a:r>
              <a:rPr lang="en-US" altLang="en-US" dirty="0" err="1"/>
              <a:t>muốn</a:t>
            </a:r>
            <a:r>
              <a:rPr lang="en-US" altLang="en-US" dirty="0"/>
              <a:t> </a:t>
            </a:r>
            <a:r>
              <a:rPr lang="en-US" altLang="en-US" dirty="0" err="1"/>
              <a:t>có</a:t>
            </a:r>
            <a:r>
              <a:rPr lang="en-US" altLang="en-US" dirty="0"/>
              <a:t> </a:t>
            </a:r>
            <a:r>
              <a:rPr lang="en-US" altLang="en-US" dirty="0" err="1"/>
              <a:t>một</a:t>
            </a:r>
            <a:r>
              <a:rPr lang="en-US" altLang="en-US" dirty="0"/>
              <a:t> CS </a:t>
            </a:r>
            <a:r>
              <a:rPr lang="en-US" altLang="en-US" dirty="0" err="1"/>
              <a:t>về</a:t>
            </a:r>
            <a:r>
              <a:rPr lang="en-US" altLang="en-US" dirty="0"/>
              <a:t> </a:t>
            </a:r>
            <a:r>
              <a:rPr lang="en-US" altLang="en-US" dirty="0" err="1"/>
              <a:t>vấn</a:t>
            </a:r>
            <a:r>
              <a:rPr lang="en-US" altLang="en-US" dirty="0"/>
              <a:t> </a:t>
            </a:r>
            <a:r>
              <a:rPr lang="en-US" altLang="en-US" dirty="0" err="1"/>
              <a:t>đề</a:t>
            </a:r>
            <a:r>
              <a:rPr lang="en-US" altLang="en-US" dirty="0"/>
              <a:t> </a:t>
            </a:r>
            <a:r>
              <a:rPr lang="en-US" altLang="en-US" dirty="0" err="1"/>
              <a:t>việc</a:t>
            </a:r>
            <a:r>
              <a:rPr lang="en-US" altLang="en-US" dirty="0"/>
              <a:t> </a:t>
            </a:r>
            <a:r>
              <a:rPr lang="en-US" altLang="en-US" dirty="0" err="1"/>
              <a:t>sử</a:t>
            </a:r>
            <a:r>
              <a:rPr lang="en-US" altLang="en-US" dirty="0"/>
              <a:t> </a:t>
            </a:r>
            <a:r>
              <a:rPr lang="en-US" altLang="en-US" dirty="0" err="1"/>
              <a:t>dụng</a:t>
            </a:r>
            <a:r>
              <a:rPr lang="en-US" altLang="en-US" dirty="0"/>
              <a:t> </a:t>
            </a:r>
            <a:r>
              <a:rPr lang="en-US" altLang="en-US" dirty="0" err="1"/>
              <a:t>truy</a:t>
            </a:r>
            <a:r>
              <a:rPr lang="en-US" altLang="en-US" dirty="0"/>
              <a:t> </a:t>
            </a:r>
            <a:r>
              <a:rPr lang="en-US" altLang="en-US" dirty="0" err="1"/>
              <a:t>cập</a:t>
            </a:r>
            <a:r>
              <a:rPr lang="en-US" altLang="en-US" dirty="0"/>
              <a:t> Internet</a:t>
            </a:r>
          </a:p>
          <a:p>
            <a:pPr lvl="1"/>
            <a:endParaRPr lang="en-US" altLang="en-US" dirty="0"/>
          </a:p>
          <a:p>
            <a:pPr lvl="1"/>
            <a:endParaRPr lang="en-US" altLang="en-US" dirty="0"/>
          </a:p>
        </p:txBody>
      </p:sp>
      <p:sp>
        <p:nvSpPr>
          <p:cNvPr id="5325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325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325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CFC62C4-CDC8-4AF3-AEDC-5CF2BF21E83C}" type="slidenum">
              <a:rPr lang="en-US" altLang="en-US" sz="1200" smtClean="0"/>
              <a:pPr eaLnBrk="1" hangingPunct="1">
                <a:spcBef>
                  <a:spcPct val="0"/>
                </a:spcBef>
                <a:buClrTx/>
                <a:buSzTx/>
                <a:buFontTx/>
                <a:buNone/>
              </a:pPr>
              <a:t>55</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3251">
                                            <p:txEl>
                                              <p:pRg st="1" end="1"/>
                                            </p:txEl>
                                          </p:spTgt>
                                        </p:tgtEl>
                                        <p:attrNameLst>
                                          <p:attrName>style.visibility</p:attrName>
                                        </p:attrNameLst>
                                      </p:cBhvr>
                                      <p:to>
                                        <p:strVal val="visible"/>
                                      </p:to>
                                    </p:set>
                                    <p:animEffect transition="in" filter="fade">
                                      <p:cBhvr>
                                        <p:cTn id="7" dur="500"/>
                                        <p:tgtEl>
                                          <p:spTgt spid="5325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3251">
                                            <p:txEl>
                                              <p:pRg st="2" end="2"/>
                                            </p:txEl>
                                          </p:spTgt>
                                        </p:tgtEl>
                                        <p:attrNameLst>
                                          <p:attrName>style.visibility</p:attrName>
                                        </p:attrNameLst>
                                      </p:cBhvr>
                                      <p:to>
                                        <p:strVal val="visible"/>
                                      </p:to>
                                    </p:set>
                                    <p:animEffect transition="in" filter="fade">
                                      <p:cBhvr>
                                        <p:cTn id="12" dur="1000"/>
                                        <p:tgtEl>
                                          <p:spTgt spid="53251">
                                            <p:txEl>
                                              <p:pRg st="2" end="2"/>
                                            </p:txEl>
                                          </p:spTgt>
                                        </p:tgtEl>
                                      </p:cBhvr>
                                    </p:animEffect>
                                    <p:anim calcmode="lin" valueType="num">
                                      <p:cBhvr>
                                        <p:cTn id="13" dur="1000" fill="hold"/>
                                        <p:tgtEl>
                                          <p:spTgt spid="53251">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53251">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p:cNvSpPr>
            <a:spLocks noGrp="1"/>
          </p:cNvSpPr>
          <p:nvPr>
            <p:ph type="title"/>
          </p:nvPr>
        </p:nvSpPr>
        <p:spPr/>
        <p:txBody>
          <a:bodyPr/>
          <a:lstStyle/>
          <a:p>
            <a:r>
              <a:rPr lang="en-US" altLang="en-US"/>
              <a:t>Chuẩn dành riêng cho vấn đề (..)</a:t>
            </a:r>
          </a:p>
        </p:txBody>
      </p:sp>
      <p:sp>
        <p:nvSpPr>
          <p:cNvPr id="54275" name="Content Placeholder 2"/>
          <p:cNvSpPr>
            <a:spLocks noGrp="1"/>
          </p:cNvSpPr>
          <p:nvPr>
            <p:ph idx="1"/>
          </p:nvPr>
        </p:nvSpPr>
        <p:spPr/>
        <p:txBody>
          <a:bodyPr/>
          <a:lstStyle/>
          <a:p>
            <a:r>
              <a:rPr lang="en-US" altLang="en-US" b="1" dirty="0" err="1"/>
              <a:t>Quan</a:t>
            </a:r>
            <a:r>
              <a:rPr lang="en-US" altLang="en-US" b="1" dirty="0"/>
              <a:t> </a:t>
            </a:r>
            <a:r>
              <a:rPr lang="en-US" altLang="en-US" b="1" dirty="0" err="1"/>
              <a:t>điểm</a:t>
            </a:r>
            <a:r>
              <a:rPr lang="en-US" altLang="en-US" b="1" dirty="0"/>
              <a:t> </a:t>
            </a:r>
            <a:r>
              <a:rPr lang="en-US" altLang="en-US" b="1" dirty="0" err="1"/>
              <a:t>của</a:t>
            </a:r>
            <a:r>
              <a:rPr lang="en-US" altLang="en-US" b="1" dirty="0"/>
              <a:t> </a:t>
            </a:r>
            <a:r>
              <a:rPr lang="en-US" altLang="en-US" b="1" dirty="0" err="1"/>
              <a:t>tổ</a:t>
            </a:r>
            <a:r>
              <a:rPr lang="en-US" altLang="en-US" b="1" dirty="0"/>
              <a:t> </a:t>
            </a:r>
            <a:r>
              <a:rPr lang="en-US" altLang="en-US" b="1" dirty="0" err="1"/>
              <a:t>chức</a:t>
            </a:r>
            <a:r>
              <a:rPr lang="en-US" altLang="en-US" dirty="0"/>
              <a:t>: </a:t>
            </a:r>
          </a:p>
          <a:p>
            <a:pPr lvl="1"/>
            <a:r>
              <a:rPr lang="en-US" altLang="en-US" dirty="0" err="1"/>
              <a:t>Chỉ</a:t>
            </a:r>
            <a:r>
              <a:rPr lang="en-US" altLang="en-US" dirty="0"/>
              <a:t> </a:t>
            </a:r>
            <a:r>
              <a:rPr lang="en-US" altLang="en-US" dirty="0" err="1"/>
              <a:t>rõ</a:t>
            </a:r>
            <a:r>
              <a:rPr lang="en-US" altLang="en-US" dirty="0"/>
              <a:t> </a:t>
            </a:r>
            <a:r>
              <a:rPr lang="en-US" altLang="en-US" dirty="0" err="1"/>
              <a:t>quan</a:t>
            </a:r>
            <a:r>
              <a:rPr lang="en-US" altLang="en-US" dirty="0"/>
              <a:t> </a:t>
            </a:r>
            <a:r>
              <a:rPr lang="en-US" altLang="en-US" dirty="0" err="1"/>
              <a:t>điểm</a:t>
            </a:r>
            <a:r>
              <a:rPr lang="en-US" altLang="en-US" dirty="0"/>
              <a:t> </a:t>
            </a:r>
            <a:r>
              <a:rPr lang="en-US" altLang="en-US" dirty="0" err="1"/>
              <a:t>của</a:t>
            </a:r>
            <a:r>
              <a:rPr lang="en-US" altLang="en-US" dirty="0"/>
              <a:t> </a:t>
            </a:r>
            <a:r>
              <a:rPr lang="en-US" altLang="en-US" dirty="0" err="1"/>
              <a:t>tổ</a:t>
            </a:r>
            <a:r>
              <a:rPr lang="en-US" altLang="en-US" dirty="0"/>
              <a:t> </a:t>
            </a:r>
            <a:r>
              <a:rPr lang="en-US" altLang="en-US" dirty="0" err="1"/>
              <a:t>chức</a:t>
            </a:r>
            <a:r>
              <a:rPr lang="en-US" altLang="en-US" dirty="0"/>
              <a:t> </a:t>
            </a:r>
            <a:r>
              <a:rPr lang="en-US" altLang="en-US" dirty="0" err="1"/>
              <a:t>về</a:t>
            </a:r>
            <a:r>
              <a:rPr lang="en-US" altLang="en-US" dirty="0"/>
              <a:t> </a:t>
            </a:r>
            <a:r>
              <a:rPr lang="en-US" altLang="en-US" dirty="0" err="1"/>
              <a:t>vấn</a:t>
            </a:r>
            <a:r>
              <a:rPr lang="en-US" altLang="en-US" dirty="0"/>
              <a:t> </a:t>
            </a:r>
            <a:r>
              <a:rPr lang="en-US" altLang="en-US" dirty="0" err="1"/>
              <a:t>đề</a:t>
            </a:r>
            <a:r>
              <a:rPr lang="en-US" altLang="en-US" dirty="0"/>
              <a:t> </a:t>
            </a:r>
            <a:r>
              <a:rPr lang="en-US" altLang="en-US" dirty="0" err="1"/>
              <a:t>đã</a:t>
            </a:r>
            <a:r>
              <a:rPr lang="en-US" altLang="en-US" dirty="0"/>
              <a:t> </a:t>
            </a:r>
            <a:r>
              <a:rPr lang="en-US" altLang="en-US" dirty="0" err="1"/>
              <a:t>nêu</a:t>
            </a:r>
            <a:endParaRPr lang="en-US" altLang="en-US" dirty="0"/>
          </a:p>
          <a:p>
            <a:pPr lvl="1"/>
            <a:r>
              <a:rPr lang="en-US" altLang="en-US" dirty="0" err="1"/>
              <a:t>Ví</a:t>
            </a:r>
            <a:r>
              <a:rPr lang="en-US" altLang="en-US" dirty="0"/>
              <a:t> </a:t>
            </a:r>
            <a:r>
              <a:rPr lang="en-US" altLang="en-US" dirty="0" err="1"/>
              <a:t>dụ</a:t>
            </a:r>
            <a:r>
              <a:rPr lang="en-US" altLang="en-US" dirty="0"/>
              <a:t>: </a:t>
            </a:r>
            <a:r>
              <a:rPr lang="en-US" altLang="en-US" dirty="0" err="1"/>
              <a:t>Vẫn</a:t>
            </a:r>
            <a:r>
              <a:rPr lang="en-US" altLang="en-US" dirty="0"/>
              <a:t> </a:t>
            </a:r>
            <a:r>
              <a:rPr lang="en-US" altLang="en-US" dirty="0" err="1"/>
              <a:t>ví</a:t>
            </a:r>
            <a:r>
              <a:rPr lang="en-US" altLang="en-US" dirty="0"/>
              <a:t> </a:t>
            </a:r>
            <a:r>
              <a:rPr lang="en-US" altLang="en-US" dirty="0" err="1"/>
              <a:t>dụ</a:t>
            </a:r>
            <a:r>
              <a:rPr lang="en-US" altLang="en-US" dirty="0"/>
              <a:t> </a:t>
            </a:r>
            <a:r>
              <a:rPr lang="en-US" altLang="en-US" dirty="0" err="1"/>
              <a:t>về</a:t>
            </a:r>
            <a:r>
              <a:rPr lang="en-US" altLang="en-US" dirty="0"/>
              <a:t> </a:t>
            </a:r>
            <a:r>
              <a:rPr lang="en-US" altLang="en-US" dirty="0" err="1"/>
              <a:t>vấn</a:t>
            </a:r>
            <a:r>
              <a:rPr lang="en-US" altLang="en-US" dirty="0"/>
              <a:t> </a:t>
            </a:r>
            <a:r>
              <a:rPr lang="en-US" altLang="en-US" dirty="0" err="1"/>
              <a:t>đề</a:t>
            </a:r>
            <a:r>
              <a:rPr lang="en-US" altLang="en-US" dirty="0"/>
              <a:t> </a:t>
            </a:r>
            <a:r>
              <a:rPr lang="en-US" altLang="en-US" dirty="0" err="1"/>
              <a:t>sử</a:t>
            </a:r>
            <a:r>
              <a:rPr lang="en-US" altLang="en-US" dirty="0"/>
              <a:t> </a:t>
            </a:r>
            <a:r>
              <a:rPr lang="en-US" altLang="en-US" dirty="0" err="1"/>
              <a:t>dụng</a:t>
            </a:r>
            <a:r>
              <a:rPr lang="en-US" altLang="en-US" dirty="0"/>
              <a:t> </a:t>
            </a:r>
            <a:r>
              <a:rPr lang="en-US" altLang="en-US" dirty="0" err="1"/>
              <a:t>truy</a:t>
            </a:r>
            <a:r>
              <a:rPr lang="en-US" altLang="en-US" dirty="0"/>
              <a:t> </a:t>
            </a:r>
            <a:r>
              <a:rPr lang="en-US" altLang="en-US" dirty="0" err="1"/>
              <a:t>cập</a:t>
            </a:r>
            <a:r>
              <a:rPr lang="en-US" altLang="en-US" dirty="0"/>
              <a:t> Internet</a:t>
            </a:r>
          </a:p>
          <a:p>
            <a:pPr lvl="2"/>
            <a:r>
              <a:rPr lang="en-US" altLang="en-US" sz="2400" dirty="0"/>
              <a:t>CS </a:t>
            </a:r>
            <a:r>
              <a:rPr lang="en-US" altLang="en-US" sz="2400" dirty="0" err="1"/>
              <a:t>cần</a:t>
            </a:r>
            <a:r>
              <a:rPr lang="en-US" altLang="en-US" sz="2400" dirty="0"/>
              <a:t> </a:t>
            </a:r>
            <a:r>
              <a:rPr lang="en-US" altLang="en-US" sz="2400" dirty="0" err="1"/>
              <a:t>chỉ</a:t>
            </a:r>
            <a:r>
              <a:rPr lang="en-US" altLang="en-US" sz="2400" dirty="0"/>
              <a:t> </a:t>
            </a:r>
            <a:r>
              <a:rPr lang="en-US" altLang="en-US" sz="2400" dirty="0" err="1"/>
              <a:t>ra</a:t>
            </a:r>
            <a:r>
              <a:rPr lang="en-US" altLang="en-US" sz="2400" dirty="0"/>
              <a:t> </a:t>
            </a:r>
            <a:r>
              <a:rPr lang="en-US" altLang="en-US" sz="2400" dirty="0" err="1"/>
              <a:t>trang</a:t>
            </a:r>
            <a:r>
              <a:rPr lang="en-US" altLang="en-US" sz="2400" dirty="0"/>
              <a:t> web </a:t>
            </a:r>
            <a:r>
              <a:rPr lang="en-US" altLang="en-US" sz="2400" dirty="0" err="1"/>
              <a:t>nào</a:t>
            </a:r>
            <a:r>
              <a:rPr lang="en-US" altLang="en-US" sz="2400" dirty="0"/>
              <a:t> </a:t>
            </a:r>
            <a:r>
              <a:rPr lang="en-US" altLang="en-US" sz="2400" dirty="0" err="1"/>
              <a:t>bị</a:t>
            </a:r>
            <a:r>
              <a:rPr lang="en-US" altLang="en-US" sz="2400" dirty="0"/>
              <a:t> </a:t>
            </a:r>
            <a:r>
              <a:rPr lang="en-US" altLang="en-US" sz="2400" dirty="0" err="1"/>
              <a:t>cấm</a:t>
            </a:r>
            <a:r>
              <a:rPr lang="en-US" altLang="en-US" sz="2400" dirty="0"/>
              <a:t> </a:t>
            </a:r>
            <a:r>
              <a:rPr lang="en-US" altLang="en-US" sz="2400" dirty="0" err="1"/>
              <a:t>truy</a:t>
            </a:r>
            <a:r>
              <a:rPr lang="en-US" altLang="en-US" sz="2400" dirty="0"/>
              <a:t> </a:t>
            </a:r>
            <a:r>
              <a:rPr lang="en-US" altLang="en-US" sz="2400" dirty="0" err="1"/>
              <a:t>cập</a:t>
            </a:r>
            <a:endParaRPr lang="en-US" altLang="en-US" sz="2400" dirty="0"/>
          </a:p>
          <a:p>
            <a:pPr lvl="2"/>
            <a:r>
              <a:rPr lang="en-US" altLang="en-US" sz="2400" dirty="0"/>
              <a:t>CS </a:t>
            </a:r>
            <a:r>
              <a:rPr lang="en-US" altLang="en-US" sz="2400" dirty="0" err="1"/>
              <a:t>chỉ</a:t>
            </a:r>
            <a:r>
              <a:rPr lang="en-US" altLang="en-US" sz="2400" dirty="0"/>
              <a:t> </a:t>
            </a:r>
            <a:r>
              <a:rPr lang="en-US" altLang="en-US" sz="2400" dirty="0" err="1"/>
              <a:t>ra</a:t>
            </a:r>
            <a:r>
              <a:rPr lang="en-US" altLang="en-US" sz="2400" dirty="0"/>
              <a:t> </a:t>
            </a:r>
            <a:r>
              <a:rPr lang="en-US" altLang="en-US" sz="2400" dirty="0" err="1"/>
              <a:t>những</a:t>
            </a:r>
            <a:r>
              <a:rPr lang="en-US" altLang="en-US" sz="2400" dirty="0"/>
              <a:t> </a:t>
            </a:r>
            <a:r>
              <a:rPr lang="en-US" altLang="en-US" sz="2400" dirty="0" err="1"/>
              <a:t>hướng</a:t>
            </a:r>
            <a:r>
              <a:rPr lang="en-US" altLang="en-US" sz="2400" dirty="0"/>
              <a:t> </a:t>
            </a:r>
            <a:r>
              <a:rPr lang="en-US" altLang="en-US" sz="2400" dirty="0" err="1"/>
              <a:t>dẫn</a:t>
            </a:r>
            <a:r>
              <a:rPr lang="en-US" altLang="en-US" sz="2400" dirty="0"/>
              <a:t> </a:t>
            </a:r>
            <a:r>
              <a:rPr lang="en-US" altLang="en-US" sz="2400" dirty="0" err="1"/>
              <a:t>thêm</a:t>
            </a:r>
            <a:r>
              <a:rPr lang="en-US" altLang="en-US" sz="2400" dirty="0"/>
              <a:t> (</a:t>
            </a:r>
            <a:r>
              <a:rPr lang="en-US" altLang="en-US" sz="2400" dirty="0" err="1"/>
              <a:t>nếu</a:t>
            </a:r>
            <a:r>
              <a:rPr lang="en-US" altLang="en-US" sz="2400" dirty="0"/>
              <a:t> </a:t>
            </a:r>
            <a:r>
              <a:rPr lang="en-US" altLang="en-US" sz="2400" dirty="0" err="1"/>
              <a:t>có</a:t>
            </a:r>
            <a:r>
              <a:rPr lang="en-US" altLang="en-US" sz="2400" dirty="0"/>
              <a:t>), </a:t>
            </a:r>
            <a:r>
              <a:rPr lang="en-US" altLang="en-US" sz="2400" dirty="0" err="1"/>
              <a:t>trường</a:t>
            </a:r>
            <a:r>
              <a:rPr lang="en-US" altLang="en-US" sz="2400" dirty="0"/>
              <a:t> </a:t>
            </a:r>
            <a:r>
              <a:rPr lang="en-US" altLang="en-US" sz="2400" dirty="0" err="1"/>
              <a:t>hợp</a:t>
            </a:r>
            <a:r>
              <a:rPr lang="en-US" altLang="en-US" sz="2400" dirty="0"/>
              <a:t> </a:t>
            </a:r>
            <a:r>
              <a:rPr lang="en-US" altLang="en-US" sz="2400" dirty="0" err="1"/>
              <a:t>khác</a:t>
            </a:r>
            <a:r>
              <a:rPr lang="en-US" altLang="en-US" sz="2400" dirty="0"/>
              <a:t> </a:t>
            </a:r>
            <a:r>
              <a:rPr lang="en-US" altLang="en-US" sz="2400" dirty="0" err="1"/>
              <a:t>vẫn</a:t>
            </a:r>
            <a:r>
              <a:rPr lang="en-US" altLang="en-US" sz="2400" dirty="0"/>
              <a:t> </a:t>
            </a:r>
            <a:r>
              <a:rPr lang="en-US" altLang="en-US" sz="2400" dirty="0" err="1"/>
              <a:t>được</a:t>
            </a:r>
            <a:r>
              <a:rPr lang="en-US" altLang="en-US" sz="2400" dirty="0"/>
              <a:t> </a:t>
            </a:r>
            <a:r>
              <a:rPr lang="en-US" altLang="en-US" sz="2400" dirty="0" err="1"/>
              <a:t>cấp</a:t>
            </a:r>
            <a:r>
              <a:rPr lang="en-US" altLang="en-US" sz="2400" dirty="0"/>
              <a:t> </a:t>
            </a:r>
            <a:r>
              <a:rPr lang="en-US" altLang="en-US" sz="2400" dirty="0" err="1"/>
              <a:t>quyền</a:t>
            </a:r>
            <a:r>
              <a:rPr lang="en-US" altLang="en-US" sz="2400" dirty="0"/>
              <a:t> (</a:t>
            </a:r>
            <a:r>
              <a:rPr lang="en-US" altLang="en-US" sz="2400" dirty="0" err="1"/>
              <a:t>nếu</a:t>
            </a:r>
            <a:r>
              <a:rPr lang="en-US" altLang="en-US" sz="2400" dirty="0"/>
              <a:t> </a:t>
            </a:r>
            <a:r>
              <a:rPr lang="en-US" altLang="en-US" sz="2400" dirty="0" err="1"/>
              <a:t>có</a:t>
            </a:r>
            <a:r>
              <a:rPr lang="en-US" altLang="en-US" sz="2400" dirty="0"/>
              <a:t>) </a:t>
            </a:r>
            <a:r>
              <a:rPr lang="en-US" altLang="en-US" sz="2400" dirty="0" err="1"/>
              <a:t>và</a:t>
            </a:r>
            <a:r>
              <a:rPr lang="en-US" altLang="en-US" sz="2400" dirty="0"/>
              <a:t> </a:t>
            </a:r>
            <a:r>
              <a:rPr lang="en-US" altLang="en-US" sz="2400" dirty="0" err="1"/>
              <a:t>ai</a:t>
            </a:r>
            <a:r>
              <a:rPr lang="en-US" altLang="en-US" sz="2400" dirty="0"/>
              <a:t> </a:t>
            </a:r>
            <a:r>
              <a:rPr lang="en-US" altLang="en-US" sz="2400" dirty="0" err="1"/>
              <a:t>cấp</a:t>
            </a:r>
            <a:r>
              <a:rPr lang="en-US" altLang="en-US" sz="2400" dirty="0"/>
              <a:t>, </a:t>
            </a:r>
            <a:r>
              <a:rPr lang="en-US" altLang="en-US" sz="2400" dirty="0" err="1"/>
              <a:t>trên</a:t>
            </a:r>
            <a:r>
              <a:rPr lang="en-US" altLang="en-US" sz="2400" dirty="0"/>
              <a:t> </a:t>
            </a:r>
            <a:r>
              <a:rPr lang="en-US" altLang="en-US" sz="2400" dirty="0" err="1"/>
              <a:t>cơ</a:t>
            </a:r>
            <a:r>
              <a:rPr lang="en-US" altLang="en-US" sz="2400" dirty="0"/>
              <a:t> </a:t>
            </a:r>
            <a:r>
              <a:rPr lang="en-US" altLang="en-US" sz="2400" dirty="0" err="1"/>
              <a:t>sở</a:t>
            </a:r>
            <a:r>
              <a:rPr lang="en-US" altLang="en-US" sz="2400" dirty="0"/>
              <a:t> </a:t>
            </a:r>
            <a:r>
              <a:rPr lang="en-US" altLang="en-US" sz="2400" dirty="0" err="1"/>
              <a:t>nào</a:t>
            </a:r>
            <a:endParaRPr lang="en-US" altLang="en-US" sz="2400" dirty="0"/>
          </a:p>
        </p:txBody>
      </p:sp>
      <p:sp>
        <p:nvSpPr>
          <p:cNvPr id="5427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427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427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AB699001-E5C7-4814-A046-10920E1A0551}" type="slidenum">
              <a:rPr lang="en-US" altLang="en-US" sz="1200" smtClean="0"/>
              <a:pPr eaLnBrk="1" hangingPunct="1">
                <a:spcBef>
                  <a:spcPct val="0"/>
                </a:spcBef>
                <a:buClrTx/>
                <a:buSzTx/>
                <a:buFontTx/>
                <a:buNone/>
              </a:pPr>
              <a:t>56</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4275">
                                            <p:txEl>
                                              <p:pRg st="1" end="1"/>
                                            </p:txEl>
                                          </p:spTgt>
                                        </p:tgtEl>
                                        <p:attrNameLst>
                                          <p:attrName>style.visibility</p:attrName>
                                        </p:attrNameLst>
                                      </p:cBhvr>
                                      <p:to>
                                        <p:strVal val="visible"/>
                                      </p:to>
                                    </p:set>
                                    <p:animEffect transition="in" filter="wipe(down)">
                                      <p:cBhvr>
                                        <p:cTn id="7" dur="500"/>
                                        <p:tgtEl>
                                          <p:spTgt spid="5427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4275">
                                            <p:txEl>
                                              <p:pRg st="2" end="2"/>
                                            </p:txEl>
                                          </p:spTgt>
                                        </p:tgtEl>
                                        <p:attrNameLst>
                                          <p:attrName>style.visibility</p:attrName>
                                        </p:attrNameLst>
                                      </p:cBhvr>
                                      <p:to>
                                        <p:strVal val="visible"/>
                                      </p:to>
                                    </p:set>
                                    <p:animEffect transition="in" filter="wipe(down)">
                                      <p:cBhvr>
                                        <p:cTn id="12" dur="500"/>
                                        <p:tgtEl>
                                          <p:spTgt spid="5427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4275">
                                            <p:txEl>
                                              <p:pRg st="3" end="3"/>
                                            </p:txEl>
                                          </p:spTgt>
                                        </p:tgtEl>
                                        <p:attrNameLst>
                                          <p:attrName>style.visibility</p:attrName>
                                        </p:attrNameLst>
                                      </p:cBhvr>
                                      <p:to>
                                        <p:strVal val="visible"/>
                                      </p:to>
                                    </p:set>
                                    <p:animEffect transition="in" filter="wipe(down)">
                                      <p:cBhvr>
                                        <p:cTn id="17" dur="500"/>
                                        <p:tgtEl>
                                          <p:spTgt spid="54275">
                                            <p:txEl>
                                              <p:pRg st="3" end="3"/>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54275">
                                            <p:txEl>
                                              <p:pRg st="4" end="4"/>
                                            </p:txEl>
                                          </p:spTgt>
                                        </p:tgtEl>
                                        <p:attrNameLst>
                                          <p:attrName>style.visibility</p:attrName>
                                        </p:attrNameLst>
                                      </p:cBhvr>
                                      <p:to>
                                        <p:strVal val="visible"/>
                                      </p:to>
                                    </p:set>
                                    <p:animEffect transition="in" filter="wipe(down)">
                                      <p:cBhvr>
                                        <p:cTn id="20" dur="500"/>
                                        <p:tgtEl>
                                          <p:spTgt spid="5427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title"/>
          </p:nvPr>
        </p:nvSpPr>
        <p:spPr/>
        <p:txBody>
          <a:bodyPr/>
          <a:lstStyle/>
          <a:p>
            <a:r>
              <a:rPr lang="en-US" altLang="en-US"/>
              <a:t>Chuẩn dành riêng cho vấn đề (..)</a:t>
            </a:r>
          </a:p>
        </p:txBody>
      </p:sp>
      <p:sp>
        <p:nvSpPr>
          <p:cNvPr id="55299" name="Content Placeholder 2"/>
          <p:cNvSpPr>
            <a:spLocks noGrp="1"/>
          </p:cNvSpPr>
          <p:nvPr>
            <p:ph idx="1"/>
          </p:nvPr>
        </p:nvSpPr>
        <p:spPr/>
        <p:txBody>
          <a:bodyPr/>
          <a:lstStyle/>
          <a:p>
            <a:r>
              <a:rPr lang="en-US" altLang="en-US" b="1" dirty="0" err="1"/>
              <a:t>Khả</a:t>
            </a:r>
            <a:r>
              <a:rPr lang="en-US" altLang="en-US" b="1" dirty="0"/>
              <a:t> </a:t>
            </a:r>
            <a:r>
              <a:rPr lang="en-US" altLang="en-US" b="1" dirty="0" err="1"/>
              <a:t>năng</a:t>
            </a:r>
            <a:r>
              <a:rPr lang="en-US" altLang="en-US" b="1" dirty="0"/>
              <a:t> </a:t>
            </a:r>
            <a:r>
              <a:rPr lang="en-US" altLang="en-US" b="1" dirty="0" err="1"/>
              <a:t>áp</a:t>
            </a:r>
            <a:r>
              <a:rPr lang="en-US" altLang="en-US" b="1" dirty="0"/>
              <a:t> </a:t>
            </a:r>
            <a:r>
              <a:rPr lang="en-US" altLang="en-US" b="1" dirty="0" err="1"/>
              <a:t>dụng</a:t>
            </a:r>
            <a:r>
              <a:rPr lang="en-US" altLang="en-US" dirty="0"/>
              <a:t>:</a:t>
            </a:r>
          </a:p>
          <a:p>
            <a:pPr lvl="1"/>
            <a:r>
              <a:rPr lang="en-US" altLang="en-US" dirty="0" err="1"/>
              <a:t>Chỉ</a:t>
            </a:r>
            <a:r>
              <a:rPr lang="en-US" altLang="en-US" dirty="0"/>
              <a:t> </a:t>
            </a:r>
            <a:r>
              <a:rPr lang="en-US" altLang="en-US" dirty="0" err="1"/>
              <a:t>ra</a:t>
            </a:r>
            <a:r>
              <a:rPr lang="en-US" altLang="en-US" dirty="0"/>
              <a:t> CS </a:t>
            </a:r>
            <a:r>
              <a:rPr lang="en-US" altLang="en-US" dirty="0" err="1"/>
              <a:t>áp</a:t>
            </a:r>
            <a:r>
              <a:rPr lang="en-US" altLang="en-US" dirty="0"/>
              <a:t> </a:t>
            </a:r>
            <a:r>
              <a:rPr lang="en-US" altLang="en-US" dirty="0" err="1"/>
              <a:t>dụng</a:t>
            </a:r>
            <a:r>
              <a:rPr lang="en-US" altLang="en-US" dirty="0"/>
              <a:t> ở </a:t>
            </a:r>
            <a:r>
              <a:rPr lang="en-US" altLang="en-US" dirty="0" err="1"/>
              <a:t>đâu</a:t>
            </a:r>
            <a:r>
              <a:rPr lang="en-US" altLang="en-US" dirty="0"/>
              <a:t>, </a:t>
            </a:r>
            <a:r>
              <a:rPr lang="en-US" altLang="en-US" dirty="0" err="1"/>
              <a:t>thế</a:t>
            </a:r>
            <a:r>
              <a:rPr lang="en-US" altLang="en-US" dirty="0"/>
              <a:t> </a:t>
            </a:r>
            <a:r>
              <a:rPr lang="en-US" altLang="en-US" dirty="0" err="1"/>
              <a:t>nào</a:t>
            </a:r>
            <a:r>
              <a:rPr lang="en-US" altLang="en-US" dirty="0"/>
              <a:t>, </a:t>
            </a:r>
            <a:r>
              <a:rPr lang="en-US" altLang="en-US" dirty="0" err="1"/>
              <a:t>khi</a:t>
            </a:r>
            <a:r>
              <a:rPr lang="en-US" altLang="en-US" dirty="0"/>
              <a:t> </a:t>
            </a:r>
            <a:r>
              <a:rPr lang="en-US" altLang="en-US" dirty="0" err="1"/>
              <a:t>nào</a:t>
            </a:r>
            <a:r>
              <a:rPr lang="en-US" altLang="en-US" dirty="0"/>
              <a:t>, </a:t>
            </a:r>
            <a:r>
              <a:rPr lang="en-US" altLang="en-US" dirty="0" err="1"/>
              <a:t>cho</a:t>
            </a:r>
            <a:r>
              <a:rPr lang="en-US" altLang="en-US" dirty="0"/>
              <a:t> </a:t>
            </a:r>
            <a:r>
              <a:rPr lang="en-US" altLang="en-US" dirty="0" err="1"/>
              <a:t>ai</a:t>
            </a:r>
            <a:r>
              <a:rPr lang="en-US" altLang="en-US" dirty="0"/>
              <a:t>, </a:t>
            </a:r>
            <a:r>
              <a:rPr lang="en-US" altLang="en-US" dirty="0" err="1"/>
              <a:t>cho</a:t>
            </a:r>
            <a:r>
              <a:rPr lang="en-US" altLang="en-US" dirty="0"/>
              <a:t> </a:t>
            </a:r>
            <a:r>
              <a:rPr lang="en-US" altLang="en-US" dirty="0" err="1"/>
              <a:t>cái</a:t>
            </a:r>
            <a:r>
              <a:rPr lang="en-US" altLang="en-US" dirty="0"/>
              <a:t> </a:t>
            </a:r>
            <a:r>
              <a:rPr lang="en-US" altLang="en-US" dirty="0" err="1"/>
              <a:t>gì</a:t>
            </a:r>
            <a:endParaRPr lang="en-US" altLang="en-US" dirty="0"/>
          </a:p>
          <a:p>
            <a:pPr lvl="1"/>
            <a:r>
              <a:rPr lang="en-US" altLang="en-US" dirty="0" err="1"/>
              <a:t>Ví</a:t>
            </a:r>
            <a:r>
              <a:rPr lang="en-US" altLang="en-US" dirty="0"/>
              <a:t> </a:t>
            </a:r>
            <a:r>
              <a:rPr lang="en-US" altLang="en-US" dirty="0" err="1"/>
              <a:t>dụ</a:t>
            </a:r>
            <a:r>
              <a:rPr lang="en-US" altLang="en-US" dirty="0"/>
              <a:t>: CS </a:t>
            </a:r>
            <a:r>
              <a:rPr lang="en-US" altLang="en-US" dirty="0" err="1"/>
              <a:t>về</a:t>
            </a:r>
            <a:r>
              <a:rPr lang="en-US" altLang="en-US" dirty="0"/>
              <a:t> </a:t>
            </a:r>
            <a:r>
              <a:rPr lang="en-US" altLang="en-US" dirty="0" err="1"/>
              <a:t>việc</a:t>
            </a:r>
            <a:r>
              <a:rPr lang="en-US" altLang="en-US" dirty="0"/>
              <a:t> </a:t>
            </a:r>
            <a:r>
              <a:rPr lang="en-US" altLang="en-US" dirty="0" err="1"/>
              <a:t>truy</a:t>
            </a:r>
            <a:r>
              <a:rPr lang="en-US" altLang="en-US" dirty="0"/>
              <a:t> </a:t>
            </a:r>
            <a:r>
              <a:rPr lang="en-US" altLang="en-US" dirty="0" err="1"/>
              <a:t>cập</a:t>
            </a:r>
            <a:r>
              <a:rPr lang="en-US" altLang="en-US" dirty="0"/>
              <a:t> Internet </a:t>
            </a:r>
            <a:r>
              <a:rPr lang="en-US" altLang="en-US" dirty="0" err="1"/>
              <a:t>chỉ</a:t>
            </a:r>
            <a:r>
              <a:rPr lang="en-US" altLang="en-US" dirty="0"/>
              <a:t> </a:t>
            </a:r>
            <a:r>
              <a:rPr lang="en-US" altLang="en-US" dirty="0" err="1"/>
              <a:t>áp</a:t>
            </a:r>
            <a:r>
              <a:rPr lang="en-US" altLang="en-US" dirty="0"/>
              <a:t> </a:t>
            </a:r>
            <a:r>
              <a:rPr lang="en-US" altLang="en-US" dirty="0" err="1"/>
              <a:t>dụng</a:t>
            </a:r>
            <a:r>
              <a:rPr lang="en-US" altLang="en-US" dirty="0"/>
              <a:t> </a:t>
            </a:r>
            <a:r>
              <a:rPr lang="en-US" altLang="en-US" dirty="0" err="1"/>
              <a:t>cho</a:t>
            </a:r>
            <a:r>
              <a:rPr lang="en-US" altLang="en-US" dirty="0"/>
              <a:t> </a:t>
            </a:r>
            <a:r>
              <a:rPr lang="en-US" altLang="en-US" dirty="0" err="1"/>
              <a:t>những</a:t>
            </a:r>
            <a:r>
              <a:rPr lang="en-US" altLang="en-US" dirty="0"/>
              <a:t> </a:t>
            </a:r>
            <a:r>
              <a:rPr lang="en-US" altLang="en-US" dirty="0" err="1"/>
              <a:t>tài</a:t>
            </a:r>
            <a:r>
              <a:rPr lang="en-US" altLang="en-US" dirty="0"/>
              <a:t> </a:t>
            </a:r>
            <a:r>
              <a:rPr lang="en-US" altLang="en-US" dirty="0" err="1"/>
              <a:t>nguyên</a:t>
            </a:r>
            <a:r>
              <a:rPr lang="en-US" altLang="en-US" dirty="0"/>
              <a:t> </a:t>
            </a:r>
            <a:r>
              <a:rPr lang="en-US" altLang="en-US" dirty="0" err="1"/>
              <a:t>và</a:t>
            </a:r>
            <a:r>
              <a:rPr lang="en-US" altLang="en-US" dirty="0"/>
              <a:t> </a:t>
            </a:r>
            <a:r>
              <a:rPr lang="en-US" altLang="en-US" dirty="0" err="1"/>
              <a:t>nhân</a:t>
            </a:r>
            <a:r>
              <a:rPr lang="en-US" altLang="en-US" dirty="0"/>
              <a:t> </a:t>
            </a:r>
            <a:r>
              <a:rPr lang="en-US" altLang="en-US" dirty="0" err="1"/>
              <a:t>viên</a:t>
            </a:r>
            <a:r>
              <a:rPr lang="en-US" altLang="en-US" dirty="0"/>
              <a:t> </a:t>
            </a:r>
            <a:r>
              <a:rPr lang="en-US" altLang="en-US" dirty="0" err="1"/>
              <a:t>của</a:t>
            </a:r>
            <a:r>
              <a:rPr lang="en-US" altLang="en-US" dirty="0"/>
              <a:t> </a:t>
            </a:r>
            <a:r>
              <a:rPr lang="en-US" altLang="en-US" dirty="0" err="1"/>
              <a:t>tổ</a:t>
            </a:r>
            <a:r>
              <a:rPr lang="en-US" altLang="en-US" dirty="0"/>
              <a:t> </a:t>
            </a:r>
            <a:r>
              <a:rPr lang="en-US" altLang="en-US" dirty="0" err="1"/>
              <a:t>chức</a:t>
            </a:r>
            <a:r>
              <a:rPr lang="en-US" altLang="en-US" dirty="0"/>
              <a:t> </a:t>
            </a:r>
            <a:r>
              <a:rPr lang="en-US" altLang="en-US" dirty="0" err="1"/>
              <a:t>chứ</a:t>
            </a:r>
            <a:r>
              <a:rPr lang="en-US" altLang="en-US" dirty="0"/>
              <a:t> </a:t>
            </a:r>
            <a:r>
              <a:rPr lang="en-US" altLang="en-US" dirty="0" err="1"/>
              <a:t>không</a:t>
            </a:r>
            <a:r>
              <a:rPr lang="en-US" altLang="en-US" dirty="0"/>
              <a:t> </a:t>
            </a:r>
            <a:r>
              <a:rPr lang="en-US" altLang="en-US" dirty="0" err="1"/>
              <a:t>dành</a:t>
            </a:r>
            <a:r>
              <a:rPr lang="en-US" altLang="en-US" dirty="0"/>
              <a:t> </a:t>
            </a:r>
            <a:r>
              <a:rPr lang="en-US" altLang="en-US" dirty="0" err="1"/>
              <a:t>cho</a:t>
            </a:r>
            <a:r>
              <a:rPr lang="en-US" altLang="en-US" dirty="0"/>
              <a:t> </a:t>
            </a:r>
            <a:r>
              <a:rPr lang="en-US" altLang="en-US" dirty="0" err="1"/>
              <a:t>nhà</a:t>
            </a:r>
            <a:r>
              <a:rPr lang="en-US" altLang="en-US" dirty="0"/>
              <a:t> </a:t>
            </a:r>
            <a:r>
              <a:rPr lang="en-US" altLang="en-US" dirty="0" err="1"/>
              <a:t>thầu</a:t>
            </a:r>
            <a:endParaRPr lang="en-US" altLang="en-US" dirty="0"/>
          </a:p>
          <a:p>
            <a:pPr lvl="1"/>
            <a:endParaRPr lang="en-US" altLang="en-US" dirty="0"/>
          </a:p>
        </p:txBody>
      </p:sp>
      <p:sp>
        <p:nvSpPr>
          <p:cNvPr id="5530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530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530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8F13D780-5548-4941-BC1F-880393EE588B}" type="slidenum">
              <a:rPr lang="en-US" altLang="en-US" sz="1200" smtClean="0"/>
              <a:pPr eaLnBrk="1" hangingPunct="1">
                <a:spcBef>
                  <a:spcPct val="0"/>
                </a:spcBef>
                <a:buClrTx/>
                <a:buSzTx/>
                <a:buFontTx/>
                <a:buNone/>
              </a:pPr>
              <a:t>57</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5299">
                                            <p:txEl>
                                              <p:pRg st="1" end="1"/>
                                            </p:txEl>
                                          </p:spTgt>
                                        </p:tgtEl>
                                        <p:attrNameLst>
                                          <p:attrName>style.visibility</p:attrName>
                                        </p:attrNameLst>
                                      </p:cBhvr>
                                      <p:to>
                                        <p:strVal val="visible"/>
                                      </p:to>
                                    </p:set>
                                    <p:animEffect transition="in" filter="fade">
                                      <p:cBhvr>
                                        <p:cTn id="7" dur="1000"/>
                                        <p:tgtEl>
                                          <p:spTgt spid="55299">
                                            <p:txEl>
                                              <p:pRg st="1" end="1"/>
                                            </p:txEl>
                                          </p:spTgt>
                                        </p:tgtEl>
                                      </p:cBhvr>
                                    </p:animEffect>
                                    <p:anim calcmode="lin" valueType="num">
                                      <p:cBhvr>
                                        <p:cTn id="8" dur="1000" fill="hold"/>
                                        <p:tgtEl>
                                          <p:spTgt spid="55299">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529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55299">
                                            <p:txEl>
                                              <p:pRg st="2" end="2"/>
                                            </p:txEl>
                                          </p:spTgt>
                                        </p:tgtEl>
                                        <p:attrNameLst>
                                          <p:attrName>style.visibility</p:attrName>
                                        </p:attrNameLst>
                                      </p:cBhvr>
                                      <p:to>
                                        <p:strVal val="visible"/>
                                      </p:to>
                                    </p:set>
                                    <p:animEffect transition="in" filter="circle(in)">
                                      <p:cBhvr>
                                        <p:cTn id="14" dur="2000"/>
                                        <p:tgtEl>
                                          <p:spTgt spid="5529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p:txBody>
          <a:bodyPr/>
          <a:lstStyle/>
          <a:p>
            <a:r>
              <a:rPr lang="en-US" altLang="en-US"/>
              <a:t>Chuẩn dành riêng cho vấn đề (..)</a:t>
            </a:r>
          </a:p>
        </p:txBody>
      </p:sp>
      <p:sp>
        <p:nvSpPr>
          <p:cNvPr id="56323" name="Content Placeholder 2"/>
          <p:cNvSpPr>
            <a:spLocks noGrp="1"/>
          </p:cNvSpPr>
          <p:nvPr>
            <p:ph idx="1"/>
          </p:nvPr>
        </p:nvSpPr>
        <p:spPr/>
        <p:txBody>
          <a:bodyPr/>
          <a:lstStyle/>
          <a:p>
            <a:r>
              <a:rPr lang="en-US" altLang="en-US" b="1" dirty="0" err="1"/>
              <a:t>Định</a:t>
            </a:r>
            <a:r>
              <a:rPr lang="en-US" altLang="en-US" b="1" dirty="0"/>
              <a:t> </a:t>
            </a:r>
            <a:r>
              <a:rPr lang="en-US" altLang="en-US" b="1" dirty="0" err="1"/>
              <a:t>nghĩa</a:t>
            </a:r>
            <a:r>
              <a:rPr lang="en-US" altLang="en-US" b="1" dirty="0"/>
              <a:t> </a:t>
            </a:r>
            <a:r>
              <a:rPr lang="en-US" altLang="en-US" b="1" dirty="0" err="1"/>
              <a:t>các</a:t>
            </a:r>
            <a:r>
              <a:rPr lang="en-US" altLang="en-US" b="1" dirty="0"/>
              <a:t> </a:t>
            </a:r>
            <a:r>
              <a:rPr lang="en-US" altLang="en-US" b="1" dirty="0" err="1"/>
              <a:t>vai</a:t>
            </a:r>
            <a:r>
              <a:rPr lang="en-US" altLang="en-US" b="1" dirty="0"/>
              <a:t> </a:t>
            </a:r>
            <a:r>
              <a:rPr lang="en-US" altLang="en-US" b="1" dirty="0" err="1"/>
              <a:t>trò</a:t>
            </a:r>
            <a:r>
              <a:rPr lang="en-US" altLang="en-US" b="1" dirty="0"/>
              <a:t> </a:t>
            </a:r>
            <a:r>
              <a:rPr lang="en-US" altLang="en-US" b="1" dirty="0" err="1"/>
              <a:t>và</a:t>
            </a:r>
            <a:r>
              <a:rPr lang="en-US" altLang="en-US" b="1" dirty="0"/>
              <a:t> </a:t>
            </a:r>
            <a:r>
              <a:rPr lang="en-US" altLang="en-US" b="1" dirty="0" err="1"/>
              <a:t>trách</a:t>
            </a:r>
            <a:r>
              <a:rPr lang="en-US" altLang="en-US" b="1" dirty="0"/>
              <a:t> </a:t>
            </a:r>
            <a:r>
              <a:rPr lang="en-US" altLang="en-US" b="1" dirty="0" err="1"/>
              <a:t>nhiệm</a:t>
            </a:r>
            <a:r>
              <a:rPr lang="en-US" altLang="en-US" dirty="0"/>
              <a:t>:</a:t>
            </a:r>
          </a:p>
          <a:p>
            <a:pPr lvl="1"/>
            <a:r>
              <a:rPr lang="en-US" altLang="en-US" dirty="0" err="1"/>
              <a:t>Gán</a:t>
            </a:r>
            <a:r>
              <a:rPr lang="en-US" altLang="en-US" dirty="0"/>
              <a:t> </a:t>
            </a:r>
            <a:r>
              <a:rPr lang="en-US" altLang="en-US" dirty="0" err="1"/>
              <a:t>các</a:t>
            </a:r>
            <a:r>
              <a:rPr lang="en-US" altLang="en-US" dirty="0"/>
              <a:t> </a:t>
            </a:r>
            <a:r>
              <a:rPr lang="en-US" altLang="en-US" dirty="0" err="1"/>
              <a:t>vai</a:t>
            </a:r>
            <a:r>
              <a:rPr lang="en-US" altLang="en-US" dirty="0"/>
              <a:t> </a:t>
            </a:r>
            <a:r>
              <a:rPr lang="en-US" altLang="en-US" dirty="0" err="1"/>
              <a:t>trò</a:t>
            </a:r>
            <a:r>
              <a:rPr lang="en-US" altLang="en-US" dirty="0"/>
              <a:t> </a:t>
            </a:r>
            <a:r>
              <a:rPr lang="en-US" altLang="en-US" dirty="0" err="1"/>
              <a:t>và</a:t>
            </a:r>
            <a:r>
              <a:rPr lang="en-US" altLang="en-US" dirty="0"/>
              <a:t> </a:t>
            </a:r>
            <a:r>
              <a:rPr lang="en-US" altLang="en-US" dirty="0" err="1"/>
              <a:t>trách</a:t>
            </a:r>
            <a:r>
              <a:rPr lang="en-US" altLang="en-US" dirty="0"/>
              <a:t> </a:t>
            </a:r>
            <a:r>
              <a:rPr lang="en-US" altLang="en-US" dirty="0" err="1"/>
              <a:t>nhiệm</a:t>
            </a:r>
            <a:endParaRPr lang="en-US" altLang="en-US" dirty="0"/>
          </a:p>
          <a:p>
            <a:pPr lvl="1"/>
            <a:r>
              <a:rPr lang="en-US" altLang="en-US" dirty="0" err="1"/>
              <a:t>Ví</a:t>
            </a:r>
            <a:r>
              <a:rPr lang="en-US" altLang="en-US" dirty="0"/>
              <a:t> </a:t>
            </a:r>
            <a:r>
              <a:rPr lang="en-US" altLang="en-US" dirty="0" err="1"/>
              <a:t>dụ</a:t>
            </a:r>
            <a:r>
              <a:rPr lang="en-US" altLang="en-US" dirty="0"/>
              <a:t>: </a:t>
            </a:r>
            <a:r>
              <a:rPr lang="en-US" altLang="en-US" dirty="0" err="1"/>
              <a:t>Nếu</a:t>
            </a:r>
            <a:r>
              <a:rPr lang="en-US" altLang="en-US" dirty="0"/>
              <a:t> CS </a:t>
            </a:r>
            <a:r>
              <a:rPr lang="en-US" altLang="en-US" dirty="0" err="1"/>
              <a:t>cho</a:t>
            </a:r>
            <a:r>
              <a:rPr lang="en-US" altLang="en-US" dirty="0"/>
              <a:t> </a:t>
            </a:r>
            <a:r>
              <a:rPr lang="en-US" altLang="en-US" dirty="0" err="1"/>
              <a:t>phép</a:t>
            </a:r>
            <a:r>
              <a:rPr lang="en-US" altLang="en-US" dirty="0"/>
              <a:t> </a:t>
            </a:r>
            <a:r>
              <a:rPr lang="en-US" altLang="en-US" dirty="0" err="1"/>
              <a:t>nhà</a:t>
            </a:r>
            <a:r>
              <a:rPr lang="en-US" altLang="en-US" dirty="0"/>
              <a:t> </a:t>
            </a:r>
            <a:r>
              <a:rPr lang="en-US" altLang="en-US" dirty="0" err="1"/>
              <a:t>cung</a:t>
            </a:r>
            <a:r>
              <a:rPr lang="en-US" altLang="en-US" dirty="0"/>
              <a:t> </a:t>
            </a:r>
            <a:r>
              <a:rPr lang="en-US" altLang="en-US" dirty="0" err="1"/>
              <a:t>cấp</a:t>
            </a:r>
            <a:r>
              <a:rPr lang="en-US" altLang="en-US" dirty="0"/>
              <a:t> </a:t>
            </a:r>
            <a:r>
              <a:rPr lang="en-US" altLang="en-US" dirty="0" err="1"/>
              <a:t>dịch</a:t>
            </a:r>
            <a:r>
              <a:rPr lang="en-US" altLang="en-US" dirty="0"/>
              <a:t> </a:t>
            </a:r>
            <a:r>
              <a:rPr lang="en-US" altLang="en-US" dirty="0" err="1"/>
              <a:t>vụ</a:t>
            </a:r>
            <a:r>
              <a:rPr lang="en-US" altLang="en-US" dirty="0"/>
              <a:t> Internet </a:t>
            </a:r>
            <a:r>
              <a:rPr lang="en-US" altLang="en-US" dirty="0" err="1"/>
              <a:t>cá</a:t>
            </a:r>
            <a:r>
              <a:rPr lang="en-US" altLang="en-US" dirty="0"/>
              <a:t> </a:t>
            </a:r>
            <a:r>
              <a:rPr lang="en-US" altLang="en-US" dirty="0" err="1"/>
              <a:t>nhân</a:t>
            </a:r>
            <a:r>
              <a:rPr lang="en-US" altLang="en-US" dirty="0"/>
              <a:t> </a:t>
            </a:r>
            <a:r>
              <a:rPr lang="en-US" altLang="en-US" dirty="0" err="1"/>
              <a:t>truy</a:t>
            </a:r>
            <a:r>
              <a:rPr lang="en-US" altLang="en-US" dirty="0"/>
              <a:t> </a:t>
            </a:r>
            <a:r>
              <a:rPr lang="en-US" altLang="en-US" dirty="0" err="1"/>
              <a:t>cập</a:t>
            </a:r>
            <a:r>
              <a:rPr lang="en-US" altLang="en-US" dirty="0"/>
              <a:t> </a:t>
            </a:r>
            <a:r>
              <a:rPr lang="en-US" altLang="en-US" dirty="0" err="1"/>
              <a:t>với</a:t>
            </a:r>
            <a:r>
              <a:rPr lang="en-US" altLang="en-US" dirty="0"/>
              <a:t> </a:t>
            </a:r>
            <a:r>
              <a:rPr lang="en-US" altLang="en-US" dirty="0" err="1"/>
              <a:t>sự</a:t>
            </a:r>
            <a:r>
              <a:rPr lang="en-US" altLang="en-US" dirty="0"/>
              <a:t> </a:t>
            </a:r>
            <a:r>
              <a:rPr lang="en-US" altLang="en-US" dirty="0" err="1"/>
              <a:t>phê</a:t>
            </a:r>
            <a:r>
              <a:rPr lang="en-US" altLang="en-US" dirty="0"/>
              <a:t> </a:t>
            </a:r>
            <a:r>
              <a:rPr lang="en-US" altLang="en-US" dirty="0" err="1"/>
              <a:t>chuẩn</a:t>
            </a:r>
            <a:r>
              <a:rPr lang="en-US" altLang="en-US" dirty="0"/>
              <a:t> </a:t>
            </a:r>
            <a:r>
              <a:rPr lang="en-US" altLang="en-US" dirty="0" err="1"/>
              <a:t>phù</a:t>
            </a:r>
            <a:r>
              <a:rPr lang="en-US" altLang="en-US" dirty="0"/>
              <a:t> </a:t>
            </a:r>
            <a:r>
              <a:rPr lang="en-US" altLang="en-US" dirty="0" err="1"/>
              <a:t>hợp</a:t>
            </a:r>
            <a:endParaRPr lang="en-US" altLang="en-US" dirty="0"/>
          </a:p>
          <a:p>
            <a:pPr lvl="2"/>
            <a:r>
              <a:rPr lang="en-US" altLang="en-US" sz="2400" dirty="0" err="1"/>
              <a:t>Cần</a:t>
            </a:r>
            <a:r>
              <a:rPr lang="en-US" altLang="en-US" sz="2400" dirty="0"/>
              <a:t> </a:t>
            </a:r>
            <a:r>
              <a:rPr lang="en-US" altLang="en-US" sz="2400" dirty="0" err="1"/>
              <a:t>lập</a:t>
            </a:r>
            <a:r>
              <a:rPr lang="en-US" altLang="en-US" sz="2400" dirty="0"/>
              <a:t> </a:t>
            </a:r>
            <a:r>
              <a:rPr lang="en-US" altLang="en-US" sz="2400" dirty="0" err="1"/>
              <a:t>tài</a:t>
            </a:r>
            <a:r>
              <a:rPr lang="en-US" altLang="en-US" sz="2400" dirty="0"/>
              <a:t> </a:t>
            </a:r>
            <a:r>
              <a:rPr lang="en-US" altLang="en-US" sz="2400" dirty="0" err="1"/>
              <a:t>liệu</a:t>
            </a:r>
            <a:r>
              <a:rPr lang="en-US" altLang="en-US" sz="2400" dirty="0"/>
              <a:t> </a:t>
            </a:r>
            <a:r>
              <a:rPr lang="en-US" altLang="en-US" sz="2400" dirty="0" err="1"/>
              <a:t>về</a:t>
            </a:r>
            <a:r>
              <a:rPr lang="en-US" altLang="en-US" sz="2400" dirty="0"/>
              <a:t> </a:t>
            </a:r>
            <a:r>
              <a:rPr lang="en-US" altLang="en-US" sz="2400" dirty="0" err="1"/>
              <a:t>sự</a:t>
            </a:r>
            <a:r>
              <a:rPr lang="en-US" altLang="en-US" sz="2400" dirty="0"/>
              <a:t> </a:t>
            </a:r>
            <a:r>
              <a:rPr lang="en-US" altLang="en-US" sz="2400" dirty="0" err="1"/>
              <a:t>cấp</a:t>
            </a:r>
            <a:r>
              <a:rPr lang="en-US" altLang="en-US" sz="2400" dirty="0"/>
              <a:t> </a:t>
            </a:r>
            <a:r>
              <a:rPr lang="en-US" altLang="en-US" sz="2400" dirty="0" err="1"/>
              <a:t>quyền</a:t>
            </a:r>
            <a:r>
              <a:rPr lang="en-US" altLang="en-US" sz="2400" dirty="0"/>
              <a:t> </a:t>
            </a:r>
            <a:r>
              <a:rPr lang="en-US" altLang="en-US" sz="2400" dirty="0" err="1"/>
              <a:t>cũng</a:t>
            </a:r>
            <a:r>
              <a:rPr lang="en-US" altLang="en-US" sz="2400" dirty="0"/>
              <a:t> </a:t>
            </a:r>
            <a:r>
              <a:rPr lang="en-US" altLang="en-US" sz="2400" dirty="0" err="1"/>
              <a:t>như</a:t>
            </a:r>
            <a:r>
              <a:rPr lang="en-US" altLang="en-US" sz="2400" dirty="0"/>
              <a:t> </a:t>
            </a:r>
            <a:r>
              <a:rPr lang="en-US" altLang="en-US" sz="2400" dirty="0" err="1"/>
              <a:t>trách</a:t>
            </a:r>
            <a:r>
              <a:rPr lang="en-US" altLang="en-US" sz="2400" dirty="0"/>
              <a:t> </a:t>
            </a:r>
            <a:r>
              <a:rPr lang="en-US" altLang="en-US" sz="2400" dirty="0" err="1"/>
              <a:t>nhiệm</a:t>
            </a:r>
            <a:r>
              <a:rPr lang="en-US" altLang="en-US" sz="2400" dirty="0"/>
              <a:t> </a:t>
            </a:r>
            <a:r>
              <a:rPr lang="en-US" altLang="en-US" sz="2400" dirty="0" err="1"/>
              <a:t>tuân</a:t>
            </a:r>
            <a:r>
              <a:rPr lang="en-US" altLang="en-US" sz="2400" dirty="0"/>
              <a:t> </a:t>
            </a:r>
            <a:r>
              <a:rPr lang="en-US" altLang="en-US" sz="2400" dirty="0" err="1"/>
              <a:t>thủ</a:t>
            </a:r>
            <a:r>
              <a:rPr lang="en-US" altLang="en-US" sz="2400" dirty="0"/>
              <a:t> </a:t>
            </a:r>
            <a:r>
              <a:rPr lang="en-US" altLang="en-US" sz="2400" dirty="0" err="1"/>
              <a:t>của</a:t>
            </a:r>
            <a:r>
              <a:rPr lang="en-US" altLang="en-US" sz="2400" dirty="0"/>
              <a:t> </a:t>
            </a:r>
            <a:r>
              <a:rPr lang="en-US" altLang="en-US" sz="2400" dirty="0" err="1"/>
              <a:t>các</a:t>
            </a:r>
            <a:r>
              <a:rPr lang="en-US" altLang="en-US" sz="2400" dirty="0"/>
              <a:t> </a:t>
            </a:r>
            <a:r>
              <a:rPr lang="en-US" altLang="en-US" sz="2400" dirty="0" err="1"/>
              <a:t>bộ</a:t>
            </a:r>
            <a:r>
              <a:rPr lang="en-US" altLang="en-US" sz="2400" dirty="0"/>
              <a:t> </a:t>
            </a:r>
            <a:r>
              <a:rPr lang="en-US" altLang="en-US" sz="2400" dirty="0" err="1"/>
              <a:t>phận</a:t>
            </a:r>
            <a:endParaRPr lang="en-US" altLang="en-US" dirty="0"/>
          </a:p>
        </p:txBody>
      </p:sp>
      <p:sp>
        <p:nvSpPr>
          <p:cNvPr id="5632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632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632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99A2ED07-E78A-4CA3-8940-322C8B41C464}" type="slidenum">
              <a:rPr lang="en-US" altLang="en-US" sz="1200" smtClean="0"/>
              <a:pPr eaLnBrk="1" hangingPunct="1">
                <a:spcBef>
                  <a:spcPct val="0"/>
                </a:spcBef>
                <a:buClrTx/>
                <a:buSzTx/>
                <a:buFontTx/>
                <a:buNone/>
              </a:pPr>
              <a:t>58</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323">
                                            <p:txEl>
                                              <p:pRg st="1" end="1"/>
                                            </p:txEl>
                                          </p:spTgt>
                                        </p:tgtEl>
                                        <p:attrNameLst>
                                          <p:attrName>style.visibility</p:attrName>
                                        </p:attrNameLst>
                                      </p:cBhvr>
                                      <p:to>
                                        <p:strVal val="visible"/>
                                      </p:to>
                                    </p:set>
                                    <p:animEffect transition="in" filter="fade">
                                      <p:cBhvr>
                                        <p:cTn id="7" dur="500"/>
                                        <p:tgtEl>
                                          <p:spTgt spid="5632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6323">
                                            <p:txEl>
                                              <p:pRg st="3" end="3"/>
                                            </p:txEl>
                                          </p:spTgt>
                                        </p:tgtEl>
                                        <p:attrNameLst>
                                          <p:attrName>style.visibility</p:attrName>
                                        </p:attrNameLst>
                                      </p:cBhvr>
                                      <p:to>
                                        <p:strVal val="visible"/>
                                      </p:to>
                                    </p:set>
                                    <p:animEffect transition="in" filter="fade">
                                      <p:cBhvr>
                                        <p:cTn id="12" dur="500"/>
                                        <p:tgtEl>
                                          <p:spTgt spid="5632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6323">
                                            <p:txEl>
                                              <p:pRg st="2" end="2"/>
                                            </p:txEl>
                                          </p:spTgt>
                                        </p:tgtEl>
                                        <p:attrNameLst>
                                          <p:attrName>style.visibility</p:attrName>
                                        </p:attrNameLst>
                                      </p:cBhvr>
                                      <p:to>
                                        <p:strVal val="visible"/>
                                      </p:to>
                                    </p:set>
                                    <p:animEffect transition="in" filter="fade">
                                      <p:cBhvr>
                                        <p:cTn id="17" dur="500"/>
                                        <p:tgtEl>
                                          <p:spTgt spid="5632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lstStyle/>
          <a:p>
            <a:r>
              <a:rPr lang="en-US" altLang="en-US"/>
              <a:t>Chuẩn dành riêng cho vấn đề (..)</a:t>
            </a:r>
          </a:p>
        </p:txBody>
      </p:sp>
      <p:sp>
        <p:nvSpPr>
          <p:cNvPr id="57347" name="Content Placeholder 2"/>
          <p:cNvSpPr>
            <a:spLocks noGrp="1"/>
          </p:cNvSpPr>
          <p:nvPr>
            <p:ph idx="1"/>
          </p:nvPr>
        </p:nvSpPr>
        <p:spPr/>
        <p:txBody>
          <a:bodyPr/>
          <a:lstStyle/>
          <a:p>
            <a:r>
              <a:rPr lang="en-US" altLang="en-US" b="1" dirty="0" err="1"/>
              <a:t>Bắt</a:t>
            </a:r>
            <a:r>
              <a:rPr lang="en-US" altLang="en-US" b="1" dirty="0"/>
              <a:t> </a:t>
            </a:r>
            <a:r>
              <a:rPr lang="en-US" altLang="en-US" b="1" dirty="0" err="1"/>
              <a:t>buộc</a:t>
            </a:r>
            <a:r>
              <a:rPr lang="en-US" altLang="en-US" b="1" dirty="0"/>
              <a:t> </a:t>
            </a:r>
            <a:r>
              <a:rPr lang="en-US" altLang="en-US" b="1" dirty="0" err="1"/>
              <a:t>tuân</a:t>
            </a:r>
            <a:r>
              <a:rPr lang="en-US" altLang="en-US" b="1" dirty="0"/>
              <a:t> </a:t>
            </a:r>
            <a:r>
              <a:rPr lang="en-US" altLang="en-US" b="1" dirty="0" err="1"/>
              <a:t>thủ</a:t>
            </a:r>
            <a:r>
              <a:rPr lang="en-US" altLang="en-US" dirty="0"/>
              <a:t>:</a:t>
            </a:r>
          </a:p>
          <a:p>
            <a:pPr lvl="1"/>
            <a:r>
              <a:rPr lang="en-US" altLang="en-US" dirty="0" err="1"/>
              <a:t>Mô</a:t>
            </a:r>
            <a:r>
              <a:rPr lang="en-US" altLang="en-US" dirty="0"/>
              <a:t> </a:t>
            </a:r>
            <a:r>
              <a:rPr lang="en-US" altLang="en-US" dirty="0" err="1"/>
              <a:t>tả</a:t>
            </a:r>
            <a:r>
              <a:rPr lang="en-US" altLang="en-US" dirty="0"/>
              <a:t> </a:t>
            </a:r>
            <a:r>
              <a:rPr lang="en-US" altLang="en-US" dirty="0" err="1"/>
              <a:t>những</a:t>
            </a:r>
            <a:r>
              <a:rPr lang="en-US" altLang="en-US" dirty="0"/>
              <a:t> vi </a:t>
            </a:r>
            <a:r>
              <a:rPr lang="en-US" altLang="en-US" dirty="0" err="1"/>
              <a:t>phạm</a:t>
            </a:r>
            <a:r>
              <a:rPr lang="en-US" altLang="en-US" dirty="0"/>
              <a:t> </a:t>
            </a:r>
            <a:r>
              <a:rPr lang="en-US" altLang="en-US" dirty="0" err="1"/>
              <a:t>và</a:t>
            </a:r>
            <a:r>
              <a:rPr lang="en-US" altLang="en-US" dirty="0"/>
              <a:t> </a:t>
            </a:r>
            <a:r>
              <a:rPr lang="en-US" altLang="en-US" dirty="0" err="1"/>
              <a:t>hình</a:t>
            </a:r>
            <a:r>
              <a:rPr lang="en-US" altLang="en-US" dirty="0"/>
              <a:t> </a:t>
            </a:r>
            <a:r>
              <a:rPr lang="en-US" altLang="en-US" dirty="0" err="1"/>
              <a:t>thức</a:t>
            </a:r>
            <a:r>
              <a:rPr lang="en-US" altLang="en-US" dirty="0"/>
              <a:t> </a:t>
            </a:r>
            <a:r>
              <a:rPr lang="en-US" altLang="en-US" dirty="0" err="1"/>
              <a:t>xử</a:t>
            </a:r>
            <a:r>
              <a:rPr lang="en-US" altLang="en-US" dirty="0"/>
              <a:t> </a:t>
            </a:r>
            <a:r>
              <a:rPr lang="en-US" altLang="en-US" dirty="0" err="1"/>
              <a:t>phạt</a:t>
            </a:r>
            <a:r>
              <a:rPr lang="en-US" altLang="en-US" dirty="0"/>
              <a:t> </a:t>
            </a:r>
            <a:r>
              <a:rPr lang="en-US" altLang="en-US" dirty="0" err="1"/>
              <a:t>tương</a:t>
            </a:r>
            <a:r>
              <a:rPr lang="en-US" altLang="en-US" dirty="0"/>
              <a:t> </a:t>
            </a:r>
            <a:r>
              <a:rPr lang="en-US" altLang="en-US" dirty="0" err="1"/>
              <a:t>ứng</a:t>
            </a:r>
            <a:endParaRPr lang="en-US" altLang="en-US" dirty="0"/>
          </a:p>
          <a:p>
            <a:pPr lvl="2"/>
            <a:r>
              <a:rPr lang="en-US" altLang="en-US" dirty="0" err="1"/>
              <a:t>Hình</a:t>
            </a:r>
            <a:r>
              <a:rPr lang="en-US" altLang="en-US" dirty="0"/>
              <a:t> </a:t>
            </a:r>
            <a:r>
              <a:rPr lang="en-US" altLang="en-US" dirty="0" err="1"/>
              <a:t>thức</a:t>
            </a:r>
            <a:r>
              <a:rPr lang="en-US" altLang="en-US" dirty="0"/>
              <a:t> </a:t>
            </a:r>
            <a:r>
              <a:rPr lang="en-US" altLang="en-US" dirty="0" err="1"/>
              <a:t>xử</a:t>
            </a:r>
            <a:r>
              <a:rPr lang="en-US" altLang="en-US" dirty="0"/>
              <a:t> </a:t>
            </a:r>
            <a:r>
              <a:rPr lang="en-US" altLang="en-US" dirty="0" err="1"/>
              <a:t>phạt</a:t>
            </a:r>
            <a:r>
              <a:rPr lang="en-US" altLang="en-US" dirty="0"/>
              <a:t> </a:t>
            </a:r>
            <a:r>
              <a:rPr lang="en-US" altLang="en-US" dirty="0" err="1"/>
              <a:t>cần</a:t>
            </a:r>
            <a:r>
              <a:rPr lang="en-US" altLang="en-US" dirty="0"/>
              <a:t> </a:t>
            </a:r>
            <a:r>
              <a:rPr lang="en-US" altLang="en-US" dirty="0" err="1"/>
              <a:t>phù</a:t>
            </a:r>
            <a:r>
              <a:rPr lang="en-US" altLang="en-US" dirty="0"/>
              <a:t> </a:t>
            </a:r>
            <a:r>
              <a:rPr lang="en-US" altLang="en-US" dirty="0" err="1"/>
              <a:t>hợp</a:t>
            </a:r>
            <a:r>
              <a:rPr lang="en-US" altLang="en-US" dirty="0"/>
              <a:t> </a:t>
            </a:r>
            <a:r>
              <a:rPr lang="en-US" altLang="en-US" dirty="0" err="1"/>
              <a:t>với</a:t>
            </a:r>
            <a:r>
              <a:rPr lang="en-US" altLang="en-US" dirty="0"/>
              <a:t> </a:t>
            </a:r>
            <a:r>
              <a:rPr lang="en-US" altLang="en-US" dirty="0" err="1"/>
              <a:t>những</a:t>
            </a:r>
            <a:r>
              <a:rPr lang="en-US" altLang="en-US" dirty="0"/>
              <a:t> CS </a:t>
            </a:r>
            <a:r>
              <a:rPr lang="en-US" altLang="en-US" dirty="0" err="1"/>
              <a:t>và</a:t>
            </a:r>
            <a:r>
              <a:rPr lang="en-US" altLang="en-US" dirty="0"/>
              <a:t> </a:t>
            </a:r>
            <a:r>
              <a:rPr lang="en-US" altLang="en-US" dirty="0" err="1"/>
              <a:t>thực</a:t>
            </a:r>
            <a:r>
              <a:rPr lang="en-US" altLang="en-US" dirty="0"/>
              <a:t> </a:t>
            </a:r>
            <a:r>
              <a:rPr lang="en-US" altLang="en-US" dirty="0" err="1"/>
              <a:t>tiễn</a:t>
            </a:r>
            <a:r>
              <a:rPr lang="en-US" altLang="en-US" dirty="0"/>
              <a:t> </a:t>
            </a:r>
            <a:r>
              <a:rPr lang="en-US" altLang="en-US" dirty="0" err="1"/>
              <a:t>về</a:t>
            </a:r>
            <a:r>
              <a:rPr lang="en-US" altLang="en-US" dirty="0"/>
              <a:t> </a:t>
            </a:r>
            <a:r>
              <a:rPr lang="en-US" altLang="en-US" dirty="0" err="1"/>
              <a:t>nhân</a:t>
            </a:r>
            <a:r>
              <a:rPr lang="en-US" altLang="en-US" dirty="0"/>
              <a:t> </a:t>
            </a:r>
            <a:r>
              <a:rPr lang="en-US" altLang="en-US" dirty="0" err="1"/>
              <a:t>sự</a:t>
            </a:r>
            <a:endParaRPr lang="en-US" altLang="en-US" dirty="0"/>
          </a:p>
          <a:p>
            <a:pPr lvl="2"/>
            <a:r>
              <a:rPr lang="en-US" altLang="en-US" dirty="0" err="1"/>
              <a:t>Hình</a:t>
            </a:r>
            <a:r>
              <a:rPr lang="en-US" altLang="en-US" dirty="0"/>
              <a:t> </a:t>
            </a:r>
            <a:r>
              <a:rPr lang="en-US" altLang="en-US" dirty="0" err="1"/>
              <a:t>thức</a:t>
            </a:r>
            <a:r>
              <a:rPr lang="en-US" altLang="en-US" dirty="0"/>
              <a:t> </a:t>
            </a:r>
            <a:r>
              <a:rPr lang="en-US" altLang="en-US" dirty="0" err="1"/>
              <a:t>xử</a:t>
            </a:r>
            <a:r>
              <a:rPr lang="en-US" altLang="en-US" dirty="0"/>
              <a:t> </a:t>
            </a:r>
            <a:r>
              <a:rPr lang="en-US" altLang="en-US" dirty="0" err="1"/>
              <a:t>phạt</a:t>
            </a:r>
            <a:r>
              <a:rPr lang="en-US" altLang="en-US" dirty="0"/>
              <a:t> </a:t>
            </a:r>
            <a:r>
              <a:rPr lang="en-US" altLang="en-US" dirty="0" err="1"/>
              <a:t>cần</a:t>
            </a:r>
            <a:r>
              <a:rPr lang="en-US" altLang="en-US" dirty="0"/>
              <a:t> </a:t>
            </a:r>
            <a:r>
              <a:rPr lang="en-US" altLang="en-US" dirty="0" err="1"/>
              <a:t>phải</a:t>
            </a:r>
            <a:r>
              <a:rPr lang="en-US" altLang="en-US" dirty="0"/>
              <a:t> </a:t>
            </a:r>
            <a:r>
              <a:rPr lang="en-US" altLang="en-US" dirty="0" err="1"/>
              <a:t>được</a:t>
            </a:r>
            <a:r>
              <a:rPr lang="en-US" altLang="en-US" dirty="0"/>
              <a:t> </a:t>
            </a:r>
            <a:r>
              <a:rPr lang="en-US" altLang="en-US" dirty="0" err="1"/>
              <a:t>phối</a:t>
            </a:r>
            <a:r>
              <a:rPr lang="en-US" altLang="en-US" dirty="0"/>
              <a:t> </a:t>
            </a:r>
            <a:r>
              <a:rPr lang="en-US" altLang="en-US" dirty="0" err="1"/>
              <a:t>hợp</a:t>
            </a:r>
            <a:r>
              <a:rPr lang="en-US" altLang="en-US" dirty="0"/>
              <a:t> </a:t>
            </a:r>
            <a:r>
              <a:rPr lang="en-US" altLang="en-US" dirty="0" err="1"/>
              <a:t>với</a:t>
            </a:r>
            <a:r>
              <a:rPr lang="en-US" altLang="en-US" dirty="0"/>
              <a:t> </a:t>
            </a:r>
            <a:r>
              <a:rPr lang="en-US" altLang="en-US" dirty="0" err="1"/>
              <a:t>việc</a:t>
            </a:r>
            <a:r>
              <a:rPr lang="en-US" altLang="en-US" dirty="0"/>
              <a:t> </a:t>
            </a:r>
            <a:r>
              <a:rPr lang="en-US" altLang="en-US" dirty="0" err="1"/>
              <a:t>quản</a:t>
            </a:r>
            <a:r>
              <a:rPr lang="en-US" altLang="en-US" dirty="0"/>
              <a:t> </a:t>
            </a:r>
            <a:r>
              <a:rPr lang="en-US" altLang="en-US" dirty="0" err="1"/>
              <a:t>lí</a:t>
            </a:r>
            <a:r>
              <a:rPr lang="en-US" altLang="en-US" dirty="0"/>
              <a:t> </a:t>
            </a:r>
            <a:r>
              <a:rPr lang="en-US" altLang="en-US" dirty="0" err="1"/>
              <a:t>phù</a:t>
            </a:r>
            <a:r>
              <a:rPr lang="en-US" altLang="en-US" dirty="0"/>
              <a:t> </a:t>
            </a:r>
            <a:r>
              <a:rPr lang="en-US" altLang="en-US" dirty="0" err="1"/>
              <a:t>hợp</a:t>
            </a:r>
            <a:endParaRPr lang="en-US" altLang="en-US" dirty="0"/>
          </a:p>
          <a:p>
            <a:endParaRPr lang="en-US" altLang="en-US" dirty="0"/>
          </a:p>
          <a:p>
            <a:pPr lvl="1"/>
            <a:endParaRPr lang="en-US" altLang="en-US" dirty="0"/>
          </a:p>
        </p:txBody>
      </p:sp>
      <p:sp>
        <p:nvSpPr>
          <p:cNvPr id="5734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734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735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EE8AE1F5-66AC-49CE-98AA-E7EF8E2ACB5F}" type="slidenum">
              <a:rPr lang="en-US" altLang="en-US" sz="1200" smtClean="0"/>
              <a:pPr eaLnBrk="1" hangingPunct="1">
                <a:spcBef>
                  <a:spcPct val="0"/>
                </a:spcBef>
                <a:buClrTx/>
                <a:buSzTx/>
                <a:buFontTx/>
                <a:buNone/>
              </a:pPr>
              <a:t>59</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7347">
                                            <p:txEl>
                                              <p:pRg st="1" end="1"/>
                                            </p:txEl>
                                          </p:spTgt>
                                        </p:tgtEl>
                                        <p:attrNameLst>
                                          <p:attrName>style.visibility</p:attrName>
                                        </p:attrNameLst>
                                      </p:cBhvr>
                                      <p:to>
                                        <p:strVal val="visible"/>
                                      </p:to>
                                    </p:set>
                                    <p:animEffect transition="in" filter="barn(inVertical)">
                                      <p:cBhvr>
                                        <p:cTn id="7" dur="500"/>
                                        <p:tgtEl>
                                          <p:spTgt spid="5734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7347">
                                            <p:txEl>
                                              <p:pRg st="2" end="2"/>
                                            </p:txEl>
                                          </p:spTgt>
                                        </p:tgtEl>
                                        <p:attrNameLst>
                                          <p:attrName>style.visibility</p:attrName>
                                        </p:attrNameLst>
                                      </p:cBhvr>
                                      <p:to>
                                        <p:strVal val="visible"/>
                                      </p:to>
                                    </p:set>
                                    <p:animEffect transition="in" filter="wipe(down)">
                                      <p:cBhvr>
                                        <p:cTn id="12" dur="500"/>
                                        <p:tgtEl>
                                          <p:spTgt spid="5734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7347">
                                            <p:txEl>
                                              <p:pRg st="3" end="3"/>
                                            </p:txEl>
                                          </p:spTgt>
                                        </p:tgtEl>
                                        <p:attrNameLst>
                                          <p:attrName>style.visibility</p:attrName>
                                        </p:attrNameLst>
                                      </p:cBhvr>
                                      <p:to>
                                        <p:strVal val="visible"/>
                                      </p:to>
                                    </p:set>
                                    <p:animEffect transition="in" filter="wipe(down)">
                                      <p:cBhvr>
                                        <p:cTn id="17" dur="500"/>
                                        <p:tgtEl>
                                          <p:spTgt spid="5734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US" altLang="en-US"/>
              <a:t>1.1 CS ATTT (..)</a:t>
            </a:r>
          </a:p>
        </p:txBody>
      </p:sp>
      <p:sp>
        <p:nvSpPr>
          <p:cNvPr id="7171" name="Content Placeholder 2"/>
          <p:cNvSpPr>
            <a:spLocks noGrp="1"/>
          </p:cNvSpPr>
          <p:nvPr>
            <p:ph idx="1"/>
          </p:nvPr>
        </p:nvSpPr>
        <p:spPr/>
        <p:txBody>
          <a:bodyPr/>
          <a:lstStyle/>
          <a:p>
            <a:pPr eaLnBrk="1" hangingPunct="1"/>
            <a:r>
              <a:rPr lang="en-US" altLang="en-US" sz="2800" dirty="0" err="1"/>
              <a:t>Mục</a:t>
            </a:r>
            <a:r>
              <a:rPr lang="en-US" altLang="en-US" sz="2800" dirty="0"/>
              <a:t> </a:t>
            </a:r>
            <a:r>
              <a:rPr lang="en-US" altLang="en-US" sz="2800" dirty="0" err="1"/>
              <a:t>đích</a:t>
            </a:r>
            <a:r>
              <a:rPr lang="en-US" altLang="en-US" sz="2800" dirty="0"/>
              <a:t>:</a:t>
            </a:r>
          </a:p>
          <a:p>
            <a:pPr lvl="1" eaLnBrk="1" hangingPunct="1"/>
            <a:r>
              <a:rPr lang="en-US" altLang="en-US" sz="2400" dirty="0" err="1"/>
              <a:t>Bảo</a:t>
            </a:r>
            <a:r>
              <a:rPr lang="en-US" altLang="en-US" sz="2400" dirty="0"/>
              <a:t> </a:t>
            </a:r>
            <a:r>
              <a:rPr lang="en-US" altLang="en-US" sz="2400" dirty="0" err="1"/>
              <a:t>vệ</a:t>
            </a:r>
            <a:r>
              <a:rPr lang="en-US" altLang="en-US" sz="2400" dirty="0"/>
              <a:t> con </a:t>
            </a:r>
            <a:r>
              <a:rPr lang="en-US" altLang="en-US" sz="2400" dirty="0" err="1"/>
              <a:t>người</a:t>
            </a:r>
            <a:r>
              <a:rPr lang="en-US" altLang="en-US" sz="2400" dirty="0"/>
              <a:t> </a:t>
            </a:r>
            <a:r>
              <a:rPr lang="en-US" altLang="en-US" sz="2400" dirty="0" err="1"/>
              <a:t>và</a:t>
            </a:r>
            <a:r>
              <a:rPr lang="en-US" altLang="en-US" sz="2400" dirty="0"/>
              <a:t> </a:t>
            </a:r>
            <a:r>
              <a:rPr lang="en-US" altLang="en-US" sz="2400" dirty="0" err="1"/>
              <a:t>thông</a:t>
            </a:r>
            <a:r>
              <a:rPr lang="en-US" altLang="en-US" sz="2400" dirty="0"/>
              <a:t> tin</a:t>
            </a:r>
          </a:p>
          <a:p>
            <a:pPr lvl="1" eaLnBrk="1" hangingPunct="1"/>
            <a:r>
              <a:rPr lang="en-US" altLang="en-US" sz="2400" dirty="0" err="1"/>
              <a:t>Đưa</a:t>
            </a:r>
            <a:r>
              <a:rPr lang="en-US" altLang="en-US" sz="2400" dirty="0"/>
              <a:t> </a:t>
            </a:r>
            <a:r>
              <a:rPr lang="en-US" altLang="en-US" sz="2400" dirty="0" err="1"/>
              <a:t>ra</a:t>
            </a:r>
            <a:r>
              <a:rPr lang="en-US" altLang="en-US" sz="2400" dirty="0"/>
              <a:t> </a:t>
            </a:r>
            <a:r>
              <a:rPr lang="en-US" altLang="en-US" sz="2400" dirty="0" err="1"/>
              <a:t>các</a:t>
            </a:r>
            <a:r>
              <a:rPr lang="en-US" altLang="en-US" sz="2400" dirty="0"/>
              <a:t> </a:t>
            </a:r>
            <a:r>
              <a:rPr lang="en-US" altLang="en-US" sz="2400" dirty="0" err="1"/>
              <a:t>quy</a:t>
            </a:r>
            <a:r>
              <a:rPr lang="en-US" altLang="en-US" sz="2400" dirty="0"/>
              <a:t> </a:t>
            </a:r>
            <a:r>
              <a:rPr lang="en-US" altLang="en-US" sz="2400" dirty="0" err="1"/>
              <a:t>tắc</a:t>
            </a:r>
            <a:r>
              <a:rPr lang="en-US" altLang="en-US" sz="2400" dirty="0"/>
              <a:t> </a:t>
            </a:r>
            <a:r>
              <a:rPr lang="en-US" altLang="en-US" sz="2400" dirty="0" err="1"/>
              <a:t>cho</a:t>
            </a:r>
            <a:r>
              <a:rPr lang="en-US" altLang="en-US" sz="2400" dirty="0"/>
              <a:t> </a:t>
            </a:r>
            <a:r>
              <a:rPr lang="en-US" altLang="en-US" sz="2400" dirty="0" err="1"/>
              <a:t>hoạt</a:t>
            </a:r>
            <a:r>
              <a:rPr lang="en-US" altLang="en-US" sz="2400" dirty="0"/>
              <a:t> </a:t>
            </a:r>
            <a:r>
              <a:rPr lang="en-US" altLang="en-US" sz="2400" dirty="0" err="1"/>
              <a:t>động</a:t>
            </a:r>
            <a:r>
              <a:rPr lang="en-US" altLang="en-US" sz="2400" dirty="0"/>
              <a:t> </a:t>
            </a:r>
            <a:r>
              <a:rPr lang="en-US" altLang="en-US" sz="2400" dirty="0" err="1"/>
              <a:t>của</a:t>
            </a:r>
            <a:r>
              <a:rPr lang="en-US" altLang="en-US" sz="2400" dirty="0"/>
              <a:t> </a:t>
            </a:r>
            <a:r>
              <a:rPr lang="en-US" altLang="en-US" sz="2400" dirty="0" err="1"/>
              <a:t>người</a:t>
            </a:r>
            <a:r>
              <a:rPr lang="en-US" altLang="en-US" sz="2400" dirty="0"/>
              <a:t> </a:t>
            </a:r>
            <a:r>
              <a:rPr lang="en-US" altLang="en-US" sz="2400" dirty="0" err="1"/>
              <a:t>dùng</a:t>
            </a:r>
            <a:r>
              <a:rPr lang="en-US" altLang="en-US" sz="2400" dirty="0"/>
              <a:t>, </a:t>
            </a:r>
            <a:r>
              <a:rPr lang="en-US" altLang="en-US" sz="2400" dirty="0" err="1"/>
              <a:t>quản</a:t>
            </a:r>
            <a:r>
              <a:rPr lang="en-US" altLang="en-US" sz="2400" dirty="0"/>
              <a:t> </a:t>
            </a:r>
            <a:r>
              <a:rPr lang="en-US" altLang="en-US" sz="2400" dirty="0" err="1"/>
              <a:t>trị</a:t>
            </a:r>
            <a:r>
              <a:rPr lang="en-US" altLang="en-US" sz="2400" dirty="0"/>
              <a:t> </a:t>
            </a:r>
            <a:r>
              <a:rPr lang="en-US" altLang="en-US" sz="2400" dirty="0" err="1"/>
              <a:t>hệ</a:t>
            </a:r>
            <a:r>
              <a:rPr lang="en-US" altLang="en-US" sz="2400" dirty="0"/>
              <a:t> </a:t>
            </a:r>
            <a:r>
              <a:rPr lang="en-US" altLang="en-US" sz="2400" dirty="0" err="1"/>
              <a:t>thống</a:t>
            </a:r>
            <a:r>
              <a:rPr lang="en-US" altLang="en-US" sz="2400" dirty="0"/>
              <a:t>, </a:t>
            </a:r>
            <a:r>
              <a:rPr lang="en-US" altLang="en-US" sz="2400" dirty="0" err="1"/>
              <a:t>quản</a:t>
            </a:r>
            <a:r>
              <a:rPr lang="en-US" altLang="en-US" sz="2400" dirty="0"/>
              <a:t> </a:t>
            </a:r>
            <a:r>
              <a:rPr lang="en-US" altLang="en-US" sz="2400" dirty="0" err="1"/>
              <a:t>lí</a:t>
            </a:r>
            <a:r>
              <a:rPr lang="en-US" altLang="en-US" sz="2400" dirty="0"/>
              <a:t> </a:t>
            </a:r>
            <a:r>
              <a:rPr lang="en-US" altLang="en-US" sz="2400" dirty="0" err="1"/>
              <a:t>và</a:t>
            </a:r>
            <a:r>
              <a:rPr lang="en-US" altLang="en-US" sz="2400" dirty="0"/>
              <a:t> </a:t>
            </a:r>
            <a:r>
              <a:rPr lang="en-US" altLang="en-US" sz="2400" dirty="0" err="1"/>
              <a:t>nhân</a:t>
            </a:r>
            <a:r>
              <a:rPr lang="en-US" altLang="en-US" sz="2400" dirty="0"/>
              <a:t> </a:t>
            </a:r>
            <a:r>
              <a:rPr lang="en-US" altLang="en-US" sz="2400" dirty="0" err="1"/>
              <a:t>viên</a:t>
            </a:r>
            <a:r>
              <a:rPr lang="en-US" altLang="en-US" sz="2400" dirty="0"/>
              <a:t> an </a:t>
            </a:r>
            <a:r>
              <a:rPr lang="en-US" altLang="en-US" sz="2400" dirty="0" err="1"/>
              <a:t>ninh</a:t>
            </a:r>
            <a:endParaRPr lang="en-US" altLang="en-US" sz="2400" dirty="0"/>
          </a:p>
          <a:p>
            <a:pPr lvl="1" eaLnBrk="1" hangingPunct="1"/>
            <a:r>
              <a:rPr lang="en-US" altLang="en-US" sz="2400" dirty="0"/>
              <a:t>Cho </a:t>
            </a:r>
            <a:r>
              <a:rPr lang="en-US" altLang="en-US" sz="2400" dirty="0" err="1"/>
              <a:t>phép</a:t>
            </a:r>
            <a:r>
              <a:rPr lang="en-US" altLang="en-US" sz="2400" dirty="0"/>
              <a:t> </a:t>
            </a:r>
            <a:r>
              <a:rPr lang="en-US" altLang="en-US" sz="2400" dirty="0" err="1"/>
              <a:t>nhân</a:t>
            </a:r>
            <a:r>
              <a:rPr lang="en-US" altLang="en-US" sz="2400" dirty="0"/>
              <a:t> </a:t>
            </a:r>
            <a:r>
              <a:rPr lang="en-US" altLang="en-US" sz="2400" dirty="0" err="1"/>
              <a:t>viên</a:t>
            </a:r>
            <a:r>
              <a:rPr lang="en-US" altLang="en-US" sz="2400" dirty="0"/>
              <a:t> an </a:t>
            </a:r>
            <a:r>
              <a:rPr lang="en-US" altLang="en-US" sz="2400" dirty="0" err="1"/>
              <a:t>ninh</a:t>
            </a:r>
            <a:r>
              <a:rPr lang="en-US" altLang="en-US" sz="2400" dirty="0"/>
              <a:t> </a:t>
            </a:r>
            <a:r>
              <a:rPr lang="en-US" altLang="en-US" sz="2400" dirty="0" err="1"/>
              <a:t>giám</a:t>
            </a:r>
            <a:r>
              <a:rPr lang="en-US" altLang="en-US" sz="2400" dirty="0"/>
              <a:t> </a:t>
            </a:r>
            <a:r>
              <a:rPr lang="en-US" altLang="en-US" sz="2400" dirty="0" err="1"/>
              <a:t>sát</a:t>
            </a:r>
            <a:r>
              <a:rPr lang="en-US" altLang="en-US" sz="2400" dirty="0"/>
              <a:t>, </a:t>
            </a:r>
            <a:r>
              <a:rPr lang="en-US" altLang="en-US" sz="2400" dirty="0" err="1"/>
              <a:t>thăm</a:t>
            </a:r>
            <a:r>
              <a:rPr lang="en-US" altLang="en-US" sz="2400" dirty="0"/>
              <a:t> </a:t>
            </a:r>
            <a:r>
              <a:rPr lang="en-US" altLang="en-US" sz="2400" dirty="0" err="1"/>
              <a:t>dò</a:t>
            </a:r>
            <a:r>
              <a:rPr lang="en-US" altLang="en-US" sz="2400" dirty="0"/>
              <a:t> </a:t>
            </a:r>
            <a:r>
              <a:rPr lang="en-US" altLang="en-US" sz="2400" dirty="0" err="1"/>
              <a:t>và</a:t>
            </a:r>
            <a:r>
              <a:rPr lang="en-US" altLang="en-US" sz="2400" dirty="0"/>
              <a:t> </a:t>
            </a:r>
            <a:r>
              <a:rPr lang="en-US" altLang="en-US" sz="2400" dirty="0" err="1"/>
              <a:t>điều</a:t>
            </a:r>
            <a:r>
              <a:rPr lang="en-US" altLang="en-US" sz="2400" dirty="0"/>
              <a:t> </a:t>
            </a:r>
            <a:r>
              <a:rPr lang="en-US" altLang="en-US" sz="2400" dirty="0" err="1"/>
              <a:t>tra</a:t>
            </a:r>
            <a:endParaRPr lang="en-US" altLang="en-US" sz="2400" dirty="0"/>
          </a:p>
          <a:p>
            <a:pPr lvl="1" eaLnBrk="1" hangingPunct="1"/>
            <a:r>
              <a:rPr lang="en-US" altLang="en-US" sz="2400" dirty="0" err="1"/>
              <a:t>Xác</a:t>
            </a:r>
            <a:r>
              <a:rPr lang="en-US" altLang="en-US" sz="2400" dirty="0"/>
              <a:t> </a:t>
            </a:r>
            <a:r>
              <a:rPr lang="en-US" altLang="en-US" sz="2400" dirty="0" err="1"/>
              <a:t>định</a:t>
            </a:r>
            <a:r>
              <a:rPr lang="en-US" altLang="en-US" sz="2400" dirty="0"/>
              <a:t> </a:t>
            </a:r>
            <a:r>
              <a:rPr lang="en-US" altLang="en-US" sz="2400" dirty="0" err="1"/>
              <a:t>và</a:t>
            </a:r>
            <a:r>
              <a:rPr lang="en-US" altLang="en-US" sz="2400" dirty="0"/>
              <a:t> </a:t>
            </a:r>
            <a:r>
              <a:rPr lang="en-US" altLang="en-US" sz="2400" dirty="0" err="1"/>
              <a:t>phê</a:t>
            </a:r>
            <a:r>
              <a:rPr lang="en-US" altLang="en-US" sz="2400" dirty="0"/>
              <a:t> </a:t>
            </a:r>
            <a:r>
              <a:rPr lang="en-US" altLang="en-US" sz="2400" dirty="0" err="1"/>
              <a:t>chuẩn</a:t>
            </a:r>
            <a:r>
              <a:rPr lang="en-US" altLang="en-US" sz="2400" dirty="0"/>
              <a:t> </a:t>
            </a:r>
            <a:r>
              <a:rPr lang="en-US" altLang="en-US" sz="2400" dirty="0" err="1"/>
              <a:t>hậu</a:t>
            </a:r>
            <a:r>
              <a:rPr lang="en-US" altLang="en-US" sz="2400" dirty="0"/>
              <a:t> </a:t>
            </a:r>
            <a:r>
              <a:rPr lang="en-US" altLang="en-US" sz="2400" dirty="0" err="1"/>
              <a:t>quả</a:t>
            </a:r>
            <a:r>
              <a:rPr lang="en-US" altLang="en-US" sz="2400" dirty="0"/>
              <a:t> </a:t>
            </a:r>
            <a:r>
              <a:rPr lang="en-US" altLang="en-US" sz="2400" dirty="0" err="1"/>
              <a:t>của</a:t>
            </a:r>
            <a:r>
              <a:rPr lang="en-US" altLang="en-US" sz="2400" dirty="0"/>
              <a:t> </a:t>
            </a:r>
            <a:r>
              <a:rPr lang="en-US" altLang="en-US" sz="2400" dirty="0" err="1"/>
              <a:t>sự</a:t>
            </a:r>
            <a:r>
              <a:rPr lang="en-US" altLang="en-US" sz="2400" dirty="0"/>
              <a:t> vi </a:t>
            </a:r>
            <a:r>
              <a:rPr lang="en-US" altLang="en-US" sz="2400" dirty="0" err="1"/>
              <a:t>phạm</a:t>
            </a:r>
            <a:endParaRPr lang="en-US" altLang="en-US" sz="2400" dirty="0"/>
          </a:p>
          <a:p>
            <a:pPr lvl="1" eaLnBrk="1" hangingPunct="1"/>
            <a:r>
              <a:rPr lang="en-US" altLang="en-US" sz="2400" dirty="0" err="1"/>
              <a:t>Xác</a:t>
            </a:r>
            <a:r>
              <a:rPr lang="en-US" altLang="en-US" sz="2400" dirty="0"/>
              <a:t> </a:t>
            </a:r>
            <a:r>
              <a:rPr lang="en-US" altLang="en-US" sz="2400" dirty="0" err="1"/>
              <a:t>định</a:t>
            </a:r>
            <a:r>
              <a:rPr lang="en-US" altLang="en-US" sz="2400" dirty="0"/>
              <a:t> </a:t>
            </a:r>
            <a:r>
              <a:rPr lang="en-US" altLang="en-US" sz="2400" dirty="0" err="1"/>
              <a:t>quan</a:t>
            </a:r>
            <a:r>
              <a:rPr lang="en-US" altLang="en-US" sz="2400" dirty="0"/>
              <a:t> </a:t>
            </a:r>
            <a:r>
              <a:rPr lang="en-US" altLang="en-US" sz="2400" dirty="0" err="1"/>
              <a:t>điểm</a:t>
            </a:r>
            <a:r>
              <a:rPr lang="en-US" altLang="en-US" sz="2400" dirty="0"/>
              <a:t> </a:t>
            </a:r>
            <a:r>
              <a:rPr lang="en-US" altLang="en-US" sz="2400" dirty="0" err="1"/>
              <a:t>cơ</a:t>
            </a:r>
            <a:r>
              <a:rPr lang="en-US" altLang="en-US" sz="2400" dirty="0"/>
              <a:t> </a:t>
            </a:r>
            <a:r>
              <a:rPr lang="en-US" altLang="en-US" sz="2400" dirty="0" err="1"/>
              <a:t>sở</a:t>
            </a:r>
            <a:r>
              <a:rPr lang="en-US" altLang="en-US" sz="2400" dirty="0"/>
              <a:t> </a:t>
            </a:r>
            <a:r>
              <a:rPr lang="en-US" altLang="en-US" sz="2400" dirty="0" err="1"/>
              <a:t>thống</a:t>
            </a:r>
            <a:r>
              <a:rPr lang="en-US" altLang="en-US" sz="2400" dirty="0"/>
              <a:t> </a:t>
            </a:r>
            <a:r>
              <a:rPr lang="en-US" altLang="en-US" sz="2400" dirty="0" err="1"/>
              <a:t>nhất</a:t>
            </a:r>
            <a:r>
              <a:rPr lang="en-US" altLang="en-US" sz="2400" dirty="0"/>
              <a:t> </a:t>
            </a:r>
            <a:r>
              <a:rPr lang="en-US" altLang="en-US" sz="2400" dirty="0" err="1"/>
              <a:t>về</a:t>
            </a:r>
            <a:r>
              <a:rPr lang="en-US" altLang="en-US" sz="2400" dirty="0"/>
              <a:t> AT </a:t>
            </a:r>
            <a:r>
              <a:rPr lang="en-US" altLang="en-US" sz="2400" dirty="0" err="1"/>
              <a:t>của</a:t>
            </a:r>
            <a:r>
              <a:rPr lang="en-US" altLang="en-US" sz="2400" dirty="0"/>
              <a:t> </a:t>
            </a:r>
            <a:r>
              <a:rPr lang="en-US" altLang="en-US" sz="2400" dirty="0" err="1"/>
              <a:t>tổ</a:t>
            </a:r>
            <a:r>
              <a:rPr lang="en-US" altLang="en-US" sz="2400" dirty="0"/>
              <a:t> </a:t>
            </a:r>
            <a:r>
              <a:rPr lang="en-US" altLang="en-US" sz="2400" dirty="0" err="1"/>
              <a:t>chức</a:t>
            </a:r>
            <a:endParaRPr lang="en-US" altLang="en-US" sz="2400" dirty="0"/>
          </a:p>
          <a:p>
            <a:pPr lvl="1" eaLnBrk="1" hangingPunct="1"/>
            <a:r>
              <a:rPr lang="en-US" altLang="en-US" sz="2400" dirty="0" err="1"/>
              <a:t>Hỗ</a:t>
            </a:r>
            <a:r>
              <a:rPr lang="en-US" altLang="en-US" sz="2400" dirty="0"/>
              <a:t> </a:t>
            </a:r>
            <a:r>
              <a:rPr lang="en-US" altLang="en-US" sz="2400" dirty="0" err="1"/>
              <a:t>trợ</a:t>
            </a:r>
            <a:r>
              <a:rPr lang="en-US" altLang="en-US" sz="2400" dirty="0"/>
              <a:t> </a:t>
            </a:r>
            <a:r>
              <a:rPr lang="en-US" altLang="en-US" sz="2400" dirty="0" err="1"/>
              <a:t>tối</a:t>
            </a:r>
            <a:r>
              <a:rPr lang="en-US" altLang="en-US" sz="2400" dirty="0"/>
              <a:t> </a:t>
            </a:r>
            <a:r>
              <a:rPr lang="en-US" altLang="en-US" sz="2400" dirty="0" err="1"/>
              <a:t>thiểu</a:t>
            </a:r>
            <a:r>
              <a:rPr lang="en-US" altLang="en-US" sz="2400" dirty="0"/>
              <a:t> </a:t>
            </a:r>
            <a:r>
              <a:rPr lang="en-US" altLang="en-US" sz="2400" dirty="0" err="1"/>
              <a:t>hóa</a:t>
            </a:r>
            <a:r>
              <a:rPr lang="en-US" altLang="en-US" sz="2400" dirty="0"/>
              <a:t> </a:t>
            </a:r>
            <a:r>
              <a:rPr lang="en-US" altLang="en-US" sz="2400" dirty="0" err="1"/>
              <a:t>rủi</a:t>
            </a:r>
            <a:r>
              <a:rPr lang="en-US" altLang="en-US" sz="2400" dirty="0"/>
              <a:t> </a:t>
            </a:r>
            <a:r>
              <a:rPr lang="en-US" altLang="en-US" sz="2400" dirty="0" err="1"/>
              <a:t>ro</a:t>
            </a:r>
            <a:endParaRPr lang="en-US" altLang="en-US" sz="2400" dirty="0"/>
          </a:p>
          <a:p>
            <a:pPr lvl="1" eaLnBrk="1" hangingPunct="1"/>
            <a:r>
              <a:rPr lang="en-US" altLang="en-US" sz="2400" dirty="0" err="1"/>
              <a:t>Hỗ</a:t>
            </a:r>
            <a:r>
              <a:rPr lang="en-US" altLang="en-US" sz="2400" dirty="0"/>
              <a:t> </a:t>
            </a:r>
            <a:r>
              <a:rPr lang="en-US" altLang="en-US" sz="2400" dirty="0" err="1"/>
              <a:t>trợ</a:t>
            </a:r>
            <a:r>
              <a:rPr lang="en-US" altLang="en-US" sz="2400" dirty="0"/>
              <a:t> </a:t>
            </a:r>
            <a:r>
              <a:rPr lang="en-US" altLang="en-US" sz="2400" dirty="0" err="1"/>
              <a:t>sự</a:t>
            </a:r>
            <a:r>
              <a:rPr lang="en-US" altLang="en-US" sz="2400" dirty="0"/>
              <a:t> </a:t>
            </a:r>
            <a:r>
              <a:rPr lang="en-US" altLang="en-US" sz="2400" dirty="0" err="1"/>
              <a:t>tuân</a:t>
            </a:r>
            <a:r>
              <a:rPr lang="en-US" altLang="en-US" sz="2400" dirty="0"/>
              <a:t> </a:t>
            </a:r>
            <a:r>
              <a:rPr lang="en-US" altLang="en-US" sz="2400" dirty="0" err="1"/>
              <a:t>thủ</a:t>
            </a:r>
            <a:r>
              <a:rPr lang="en-US" altLang="en-US" sz="2400" dirty="0"/>
              <a:t> </a:t>
            </a:r>
            <a:r>
              <a:rPr lang="en-US" altLang="en-US" sz="2400" dirty="0" err="1"/>
              <a:t>quy</a:t>
            </a:r>
            <a:r>
              <a:rPr lang="en-US" altLang="en-US" sz="2400" dirty="0"/>
              <a:t> </a:t>
            </a:r>
            <a:r>
              <a:rPr lang="en-US" altLang="en-US" sz="2400" dirty="0" err="1"/>
              <a:t>định</a:t>
            </a:r>
            <a:r>
              <a:rPr lang="en-US" altLang="en-US" sz="2400" dirty="0"/>
              <a:t> </a:t>
            </a:r>
            <a:r>
              <a:rPr lang="en-US" altLang="en-US" sz="2400" dirty="0" err="1"/>
              <a:t>và</a:t>
            </a:r>
            <a:r>
              <a:rPr lang="en-US" altLang="en-US" sz="2400" dirty="0"/>
              <a:t> </a:t>
            </a:r>
            <a:r>
              <a:rPr lang="en-US" altLang="en-US" sz="2400" dirty="0" err="1"/>
              <a:t>luật</a:t>
            </a:r>
            <a:r>
              <a:rPr lang="en-US" altLang="en-US" sz="2400" dirty="0"/>
              <a:t> </a:t>
            </a:r>
            <a:r>
              <a:rPr lang="en-US" altLang="en-US" sz="2400" dirty="0" err="1"/>
              <a:t>lệ</a:t>
            </a:r>
            <a:endParaRPr lang="en-US" altLang="en-US" sz="2400" dirty="0"/>
          </a:p>
        </p:txBody>
      </p:sp>
      <p:sp>
        <p:nvSpPr>
          <p:cNvPr id="717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17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17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0BA557BA-FDF6-415E-9DCE-131F63766AF8}" type="slidenum">
              <a:rPr lang="en-US" altLang="en-US" sz="1200" smtClean="0"/>
              <a:pPr eaLnBrk="1" hangingPunct="1">
                <a:spcBef>
                  <a:spcPct val="0"/>
                </a:spcBef>
                <a:buClrTx/>
                <a:buSzTx/>
                <a:buFontTx/>
                <a:buNone/>
              </a:pPr>
              <a:t>6</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7171">
                                            <p:txEl>
                                              <p:pRg st="1" end="1"/>
                                            </p:txEl>
                                          </p:spTgt>
                                        </p:tgtEl>
                                        <p:attrNameLst>
                                          <p:attrName>style.visibility</p:attrName>
                                        </p:attrNameLst>
                                      </p:cBhvr>
                                      <p:to>
                                        <p:strVal val="visible"/>
                                      </p:to>
                                    </p:set>
                                    <p:animEffect transition="in" filter="fade">
                                      <p:cBhvr>
                                        <p:cTn id="7" dur="1000"/>
                                        <p:tgtEl>
                                          <p:spTgt spid="7171">
                                            <p:txEl>
                                              <p:pRg st="1" end="1"/>
                                            </p:txEl>
                                          </p:spTgt>
                                        </p:tgtEl>
                                      </p:cBhvr>
                                    </p:animEffect>
                                    <p:anim calcmode="lin" valueType="num">
                                      <p:cBhvr>
                                        <p:cTn id="8" dur="1000" fill="hold"/>
                                        <p:tgtEl>
                                          <p:spTgt spid="7171">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7171">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171">
                                            <p:txEl>
                                              <p:pRg st="2" end="2"/>
                                            </p:txEl>
                                          </p:spTgt>
                                        </p:tgtEl>
                                        <p:attrNameLst>
                                          <p:attrName>style.visibility</p:attrName>
                                        </p:attrNameLst>
                                      </p:cBhvr>
                                      <p:to>
                                        <p:strVal val="visible"/>
                                      </p:to>
                                    </p:set>
                                    <p:animEffect transition="in" filter="fade">
                                      <p:cBhvr>
                                        <p:cTn id="12" dur="1000"/>
                                        <p:tgtEl>
                                          <p:spTgt spid="7171">
                                            <p:txEl>
                                              <p:pRg st="2" end="2"/>
                                            </p:txEl>
                                          </p:spTgt>
                                        </p:tgtEl>
                                      </p:cBhvr>
                                    </p:animEffect>
                                    <p:anim calcmode="lin" valueType="num">
                                      <p:cBhvr>
                                        <p:cTn id="13" dur="1000" fill="hold"/>
                                        <p:tgtEl>
                                          <p:spTgt spid="7171">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717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42" presetClass="entr" presetSubtype="0" fill="hold" nodeType="clickEffect">
                                  <p:stCondLst>
                                    <p:cond delay="0"/>
                                  </p:stCondLst>
                                  <p:childTnLst>
                                    <p:set>
                                      <p:cBhvr>
                                        <p:cTn id="18" dur="1" fill="hold">
                                          <p:stCondLst>
                                            <p:cond delay="0"/>
                                          </p:stCondLst>
                                        </p:cTn>
                                        <p:tgtEl>
                                          <p:spTgt spid="7171">
                                            <p:txEl>
                                              <p:pRg st="3" end="3"/>
                                            </p:txEl>
                                          </p:spTgt>
                                        </p:tgtEl>
                                        <p:attrNameLst>
                                          <p:attrName>style.visibility</p:attrName>
                                        </p:attrNameLst>
                                      </p:cBhvr>
                                      <p:to>
                                        <p:strVal val="visible"/>
                                      </p:to>
                                    </p:set>
                                    <p:animEffect transition="in" filter="fade">
                                      <p:cBhvr>
                                        <p:cTn id="19" dur="1000"/>
                                        <p:tgtEl>
                                          <p:spTgt spid="7171">
                                            <p:txEl>
                                              <p:pRg st="3" end="3"/>
                                            </p:txEl>
                                          </p:spTgt>
                                        </p:tgtEl>
                                      </p:cBhvr>
                                    </p:animEffect>
                                    <p:anim calcmode="lin" valueType="num">
                                      <p:cBhvr>
                                        <p:cTn id="20" dur="1000" fill="hold"/>
                                        <p:tgtEl>
                                          <p:spTgt spid="7171">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7171">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7171">
                                            <p:txEl>
                                              <p:pRg st="4" end="4"/>
                                            </p:txEl>
                                          </p:spTgt>
                                        </p:tgtEl>
                                        <p:attrNameLst>
                                          <p:attrName>style.visibility</p:attrName>
                                        </p:attrNameLst>
                                      </p:cBhvr>
                                      <p:to>
                                        <p:strVal val="visible"/>
                                      </p:to>
                                    </p:set>
                                    <p:animEffect transition="in" filter="fade">
                                      <p:cBhvr>
                                        <p:cTn id="24" dur="1000"/>
                                        <p:tgtEl>
                                          <p:spTgt spid="7171">
                                            <p:txEl>
                                              <p:pRg st="4" end="4"/>
                                            </p:txEl>
                                          </p:spTgt>
                                        </p:tgtEl>
                                      </p:cBhvr>
                                    </p:animEffect>
                                    <p:anim calcmode="lin" valueType="num">
                                      <p:cBhvr>
                                        <p:cTn id="25" dur="1000" fill="hold"/>
                                        <p:tgtEl>
                                          <p:spTgt spid="7171">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717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42" presetClass="entr" presetSubtype="0" fill="hold" nodeType="clickEffect">
                                  <p:stCondLst>
                                    <p:cond delay="0"/>
                                  </p:stCondLst>
                                  <p:childTnLst>
                                    <p:set>
                                      <p:cBhvr>
                                        <p:cTn id="30" dur="1" fill="hold">
                                          <p:stCondLst>
                                            <p:cond delay="0"/>
                                          </p:stCondLst>
                                        </p:cTn>
                                        <p:tgtEl>
                                          <p:spTgt spid="7171">
                                            <p:txEl>
                                              <p:pRg st="5" end="5"/>
                                            </p:txEl>
                                          </p:spTgt>
                                        </p:tgtEl>
                                        <p:attrNameLst>
                                          <p:attrName>style.visibility</p:attrName>
                                        </p:attrNameLst>
                                      </p:cBhvr>
                                      <p:to>
                                        <p:strVal val="visible"/>
                                      </p:to>
                                    </p:set>
                                    <p:animEffect transition="in" filter="fade">
                                      <p:cBhvr>
                                        <p:cTn id="31" dur="1000"/>
                                        <p:tgtEl>
                                          <p:spTgt spid="7171">
                                            <p:txEl>
                                              <p:pRg st="5" end="5"/>
                                            </p:txEl>
                                          </p:spTgt>
                                        </p:tgtEl>
                                      </p:cBhvr>
                                    </p:animEffect>
                                    <p:anim calcmode="lin" valueType="num">
                                      <p:cBhvr>
                                        <p:cTn id="32" dur="1000" fill="hold"/>
                                        <p:tgtEl>
                                          <p:spTgt spid="7171">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7171">
                                            <p:txEl>
                                              <p:pRg st="5" end="5"/>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7171">
                                            <p:txEl>
                                              <p:pRg st="6" end="6"/>
                                            </p:txEl>
                                          </p:spTgt>
                                        </p:tgtEl>
                                        <p:attrNameLst>
                                          <p:attrName>style.visibility</p:attrName>
                                        </p:attrNameLst>
                                      </p:cBhvr>
                                      <p:to>
                                        <p:strVal val="visible"/>
                                      </p:to>
                                    </p:set>
                                    <p:animEffect transition="in" filter="fade">
                                      <p:cBhvr>
                                        <p:cTn id="36" dur="1000"/>
                                        <p:tgtEl>
                                          <p:spTgt spid="7171">
                                            <p:txEl>
                                              <p:pRg st="6" end="6"/>
                                            </p:txEl>
                                          </p:spTgt>
                                        </p:tgtEl>
                                      </p:cBhvr>
                                    </p:animEffect>
                                    <p:anim calcmode="lin" valueType="num">
                                      <p:cBhvr>
                                        <p:cTn id="37" dur="1000" fill="hold"/>
                                        <p:tgtEl>
                                          <p:spTgt spid="7171">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7171">
                                            <p:txEl>
                                              <p:pRg st="6" end="6"/>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7171">
                                            <p:txEl>
                                              <p:pRg st="7" end="7"/>
                                            </p:txEl>
                                          </p:spTgt>
                                        </p:tgtEl>
                                        <p:attrNameLst>
                                          <p:attrName>style.visibility</p:attrName>
                                        </p:attrNameLst>
                                      </p:cBhvr>
                                      <p:to>
                                        <p:strVal val="visible"/>
                                      </p:to>
                                    </p:set>
                                    <p:animEffect transition="in" filter="fade">
                                      <p:cBhvr>
                                        <p:cTn id="41" dur="1000"/>
                                        <p:tgtEl>
                                          <p:spTgt spid="7171">
                                            <p:txEl>
                                              <p:pRg st="7" end="7"/>
                                            </p:txEl>
                                          </p:spTgt>
                                        </p:tgtEl>
                                      </p:cBhvr>
                                    </p:animEffect>
                                    <p:anim calcmode="lin" valueType="num">
                                      <p:cBhvr>
                                        <p:cTn id="42" dur="1000" fill="hold"/>
                                        <p:tgtEl>
                                          <p:spTgt spid="7171">
                                            <p:txEl>
                                              <p:pRg st="7" end="7"/>
                                            </p:txEl>
                                          </p:spTgt>
                                        </p:tgtEl>
                                        <p:attrNameLst>
                                          <p:attrName>ppt_x</p:attrName>
                                        </p:attrNameLst>
                                      </p:cBhvr>
                                      <p:tavLst>
                                        <p:tav tm="0">
                                          <p:val>
                                            <p:strVal val="#ppt_x"/>
                                          </p:val>
                                        </p:tav>
                                        <p:tav tm="100000">
                                          <p:val>
                                            <p:strVal val="#ppt_x"/>
                                          </p:val>
                                        </p:tav>
                                      </p:tavLst>
                                    </p:anim>
                                    <p:anim calcmode="lin" valueType="num">
                                      <p:cBhvr>
                                        <p:cTn id="43" dur="1000" fill="hold"/>
                                        <p:tgtEl>
                                          <p:spTgt spid="7171">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p:cNvSpPr>
          <p:nvPr>
            <p:ph type="title"/>
          </p:nvPr>
        </p:nvSpPr>
        <p:spPr/>
        <p:txBody>
          <a:bodyPr/>
          <a:lstStyle/>
          <a:p>
            <a:r>
              <a:rPr lang="en-US" altLang="en-US"/>
              <a:t>Chuẩn dành riêng cho vấn đề (..)</a:t>
            </a:r>
          </a:p>
        </p:txBody>
      </p:sp>
      <p:sp>
        <p:nvSpPr>
          <p:cNvPr id="58371" name="Content Placeholder 2"/>
          <p:cNvSpPr>
            <a:spLocks noGrp="1"/>
          </p:cNvSpPr>
          <p:nvPr>
            <p:ph idx="1"/>
          </p:nvPr>
        </p:nvSpPr>
        <p:spPr/>
        <p:txBody>
          <a:bodyPr/>
          <a:lstStyle/>
          <a:p>
            <a:r>
              <a:rPr lang="en-US" altLang="en-US" b="1" dirty="0" err="1"/>
              <a:t>Liên</a:t>
            </a:r>
            <a:r>
              <a:rPr lang="en-US" altLang="en-US" b="1" dirty="0"/>
              <a:t> </a:t>
            </a:r>
            <a:r>
              <a:rPr lang="en-US" altLang="en-US" b="1" dirty="0" err="1"/>
              <a:t>hệ</a:t>
            </a:r>
            <a:r>
              <a:rPr lang="en-US" altLang="en-US" dirty="0"/>
              <a:t>:</a:t>
            </a:r>
          </a:p>
          <a:p>
            <a:pPr lvl="1"/>
            <a:r>
              <a:rPr lang="en-US" altLang="en-US" dirty="0"/>
              <a:t> </a:t>
            </a:r>
            <a:r>
              <a:rPr lang="en-US" altLang="en-US" dirty="0" err="1"/>
              <a:t>Đưa</a:t>
            </a:r>
            <a:r>
              <a:rPr lang="en-US" altLang="en-US" dirty="0"/>
              <a:t> </a:t>
            </a:r>
            <a:r>
              <a:rPr lang="en-US" altLang="en-US" dirty="0" err="1"/>
              <a:t>ra</a:t>
            </a:r>
            <a:r>
              <a:rPr lang="en-US" altLang="en-US" dirty="0"/>
              <a:t> </a:t>
            </a:r>
            <a:r>
              <a:rPr lang="en-US" altLang="en-US" dirty="0" err="1"/>
              <a:t>tên</a:t>
            </a:r>
            <a:r>
              <a:rPr lang="en-US" altLang="en-US" dirty="0"/>
              <a:t> </a:t>
            </a:r>
            <a:r>
              <a:rPr lang="en-US" altLang="en-US" dirty="0" err="1"/>
              <a:t>các</a:t>
            </a:r>
            <a:r>
              <a:rPr lang="en-US" altLang="en-US" dirty="0"/>
              <a:t> </a:t>
            </a:r>
            <a:r>
              <a:rPr lang="en-US" altLang="en-US" dirty="0" err="1"/>
              <a:t>cá</a:t>
            </a:r>
            <a:r>
              <a:rPr lang="en-US" altLang="en-US" dirty="0"/>
              <a:t> </a:t>
            </a:r>
            <a:r>
              <a:rPr lang="en-US" altLang="en-US" dirty="0" err="1"/>
              <a:t>nhân</a:t>
            </a:r>
            <a:r>
              <a:rPr lang="en-US" altLang="en-US" dirty="0"/>
              <a:t> </a:t>
            </a:r>
            <a:r>
              <a:rPr lang="en-US" altLang="en-US" dirty="0" err="1"/>
              <a:t>có</a:t>
            </a:r>
            <a:r>
              <a:rPr lang="en-US" altLang="en-US" dirty="0"/>
              <a:t> </a:t>
            </a:r>
            <a:r>
              <a:rPr lang="en-US" altLang="en-US" dirty="0" err="1"/>
              <a:t>thể</a:t>
            </a:r>
            <a:r>
              <a:rPr lang="en-US" altLang="en-US" dirty="0"/>
              <a:t> </a:t>
            </a:r>
            <a:r>
              <a:rPr lang="en-US" altLang="en-US" dirty="0" err="1"/>
              <a:t>liên</a:t>
            </a:r>
            <a:r>
              <a:rPr lang="en-US" altLang="en-US" dirty="0"/>
              <a:t> </a:t>
            </a:r>
            <a:r>
              <a:rPr lang="en-US" altLang="en-US" dirty="0" err="1"/>
              <a:t>hệ</a:t>
            </a:r>
            <a:r>
              <a:rPr lang="en-US" altLang="en-US" dirty="0"/>
              <a:t> </a:t>
            </a:r>
            <a:r>
              <a:rPr lang="en-US" altLang="en-US" dirty="0" err="1"/>
              <a:t>để</a:t>
            </a:r>
            <a:r>
              <a:rPr lang="en-US" altLang="en-US" dirty="0"/>
              <a:t> </a:t>
            </a:r>
            <a:r>
              <a:rPr lang="en-US" altLang="en-US" dirty="0" err="1"/>
              <a:t>biết</a:t>
            </a:r>
            <a:r>
              <a:rPr lang="en-US" altLang="en-US" dirty="0"/>
              <a:t> </a:t>
            </a:r>
            <a:r>
              <a:rPr lang="en-US" altLang="en-US" dirty="0" err="1"/>
              <a:t>thêm</a:t>
            </a:r>
            <a:r>
              <a:rPr lang="en-US" altLang="en-US" dirty="0"/>
              <a:t> </a:t>
            </a:r>
            <a:r>
              <a:rPr lang="en-US" altLang="en-US" dirty="0" err="1"/>
              <a:t>thông</a:t>
            </a:r>
            <a:r>
              <a:rPr lang="en-US" altLang="en-US" dirty="0"/>
              <a:t> tin</a:t>
            </a:r>
          </a:p>
          <a:p>
            <a:pPr lvl="1"/>
            <a:r>
              <a:rPr lang="en-US" altLang="en-US" dirty="0" err="1"/>
              <a:t>Cũng</a:t>
            </a:r>
            <a:r>
              <a:rPr lang="en-US" altLang="en-US" dirty="0"/>
              <a:t> </a:t>
            </a:r>
            <a:r>
              <a:rPr lang="en-US" altLang="en-US" dirty="0" err="1"/>
              <a:t>có</a:t>
            </a:r>
            <a:r>
              <a:rPr lang="en-US" altLang="en-US" dirty="0"/>
              <a:t> </a:t>
            </a:r>
            <a:r>
              <a:rPr lang="en-US" altLang="en-US" dirty="0" err="1"/>
              <a:t>thể</a:t>
            </a:r>
            <a:r>
              <a:rPr lang="en-US" altLang="en-US" dirty="0"/>
              <a:t> </a:t>
            </a:r>
            <a:r>
              <a:rPr lang="en-US" altLang="en-US" dirty="0" err="1"/>
              <a:t>là</a:t>
            </a:r>
            <a:r>
              <a:rPr lang="en-US" altLang="en-US" dirty="0"/>
              <a:t> </a:t>
            </a:r>
            <a:r>
              <a:rPr lang="en-US" altLang="en-US" dirty="0" err="1"/>
              <a:t>các</a:t>
            </a:r>
            <a:r>
              <a:rPr lang="en-US" altLang="en-US" dirty="0"/>
              <a:t> </a:t>
            </a:r>
            <a:r>
              <a:rPr lang="en-US" altLang="en-US" dirty="0" err="1"/>
              <a:t>chuẩn</a:t>
            </a:r>
            <a:r>
              <a:rPr lang="en-US" altLang="en-US" dirty="0"/>
              <a:t> </a:t>
            </a:r>
            <a:r>
              <a:rPr lang="en-US" altLang="en-US" dirty="0" err="1"/>
              <a:t>hoặc</a:t>
            </a:r>
            <a:r>
              <a:rPr lang="en-US" altLang="en-US" dirty="0"/>
              <a:t> </a:t>
            </a:r>
            <a:r>
              <a:rPr lang="en-US" altLang="en-US" dirty="0" err="1"/>
              <a:t>hướng</a:t>
            </a:r>
            <a:r>
              <a:rPr lang="en-US" altLang="en-US" dirty="0"/>
              <a:t> </a:t>
            </a:r>
            <a:r>
              <a:rPr lang="en-US" altLang="en-US" dirty="0" err="1"/>
              <a:t>dẫn</a:t>
            </a:r>
            <a:r>
              <a:rPr lang="en-US" altLang="en-US" dirty="0"/>
              <a:t> </a:t>
            </a:r>
            <a:r>
              <a:rPr lang="en-US" altLang="en-US" dirty="0" err="1"/>
              <a:t>có</a:t>
            </a:r>
            <a:r>
              <a:rPr lang="en-US" altLang="en-US" dirty="0"/>
              <a:t> </a:t>
            </a:r>
            <a:r>
              <a:rPr lang="en-US" altLang="en-US" dirty="0" err="1"/>
              <a:t>thể</a:t>
            </a:r>
            <a:r>
              <a:rPr lang="en-US" altLang="en-US" dirty="0"/>
              <a:t> </a:t>
            </a:r>
            <a:r>
              <a:rPr lang="en-US" altLang="en-US" dirty="0" err="1"/>
              <a:t>áp</a:t>
            </a:r>
            <a:r>
              <a:rPr lang="en-US" altLang="en-US" dirty="0"/>
              <a:t> </a:t>
            </a:r>
            <a:r>
              <a:rPr lang="en-US" altLang="en-US" dirty="0" err="1"/>
              <a:t>dụng</a:t>
            </a:r>
            <a:r>
              <a:rPr lang="en-US" altLang="en-US" dirty="0"/>
              <a:t> </a:t>
            </a:r>
            <a:r>
              <a:rPr lang="en-US" altLang="en-US" dirty="0" err="1"/>
              <a:t>khác</a:t>
            </a:r>
            <a:endParaRPr lang="en-US" altLang="en-US" dirty="0"/>
          </a:p>
          <a:p>
            <a:pPr lvl="1"/>
            <a:r>
              <a:rPr lang="en-US" altLang="en-US" dirty="0" err="1"/>
              <a:t>Ví</a:t>
            </a:r>
            <a:r>
              <a:rPr lang="en-US" altLang="en-US" dirty="0"/>
              <a:t> </a:t>
            </a:r>
            <a:r>
              <a:rPr lang="en-US" altLang="en-US" dirty="0" err="1"/>
              <a:t>dụ</a:t>
            </a:r>
            <a:r>
              <a:rPr lang="en-US" altLang="en-US" dirty="0"/>
              <a:t>: </a:t>
            </a:r>
            <a:r>
              <a:rPr lang="en-US" altLang="en-US" dirty="0" err="1"/>
              <a:t>giám</a:t>
            </a:r>
            <a:r>
              <a:rPr lang="en-US" altLang="en-US" dirty="0"/>
              <a:t> </a:t>
            </a:r>
            <a:r>
              <a:rPr lang="en-US" altLang="en-US" dirty="0" err="1"/>
              <a:t>đốc</a:t>
            </a:r>
            <a:r>
              <a:rPr lang="en-US" altLang="en-US" dirty="0"/>
              <a:t> </a:t>
            </a:r>
            <a:r>
              <a:rPr lang="en-US" altLang="en-US" dirty="0" err="1"/>
              <a:t>chuyên</a:t>
            </a:r>
            <a:r>
              <a:rPr lang="en-US" altLang="en-US" dirty="0"/>
              <a:t> </a:t>
            </a:r>
            <a:r>
              <a:rPr lang="en-US" altLang="en-US" dirty="0" err="1"/>
              <a:t>môn</a:t>
            </a:r>
            <a:r>
              <a:rPr lang="en-US" altLang="en-US" dirty="0"/>
              <a:t>, </a:t>
            </a:r>
            <a:r>
              <a:rPr lang="en-US" altLang="en-US" dirty="0" err="1"/>
              <a:t>người</a:t>
            </a:r>
            <a:r>
              <a:rPr lang="en-US" altLang="en-US" dirty="0"/>
              <a:t> </a:t>
            </a:r>
            <a:r>
              <a:rPr lang="en-US" altLang="en-US" dirty="0" err="1"/>
              <a:t>quản</a:t>
            </a:r>
            <a:r>
              <a:rPr lang="en-US" altLang="en-US" dirty="0"/>
              <a:t> </a:t>
            </a:r>
            <a:r>
              <a:rPr lang="en-US" altLang="en-US" dirty="0" err="1"/>
              <a:t>trị</a:t>
            </a:r>
            <a:r>
              <a:rPr lang="en-US" altLang="en-US" dirty="0"/>
              <a:t> </a:t>
            </a:r>
            <a:r>
              <a:rPr lang="en-US" altLang="en-US" dirty="0" err="1"/>
              <a:t>thiết</a:t>
            </a:r>
            <a:r>
              <a:rPr lang="en-US" altLang="en-US" dirty="0"/>
              <a:t> </a:t>
            </a:r>
            <a:r>
              <a:rPr lang="en-US" altLang="en-US" dirty="0" err="1"/>
              <a:t>bị</a:t>
            </a:r>
            <a:r>
              <a:rPr lang="en-US" altLang="en-US" dirty="0"/>
              <a:t>, </a:t>
            </a:r>
            <a:r>
              <a:rPr lang="en-US" altLang="en-US" dirty="0" err="1"/>
              <a:t>người</a:t>
            </a:r>
            <a:r>
              <a:rPr lang="en-US" altLang="en-US" dirty="0"/>
              <a:t> </a:t>
            </a:r>
            <a:r>
              <a:rPr lang="en-US" altLang="en-US" dirty="0" err="1"/>
              <a:t>hỗ</a:t>
            </a:r>
            <a:r>
              <a:rPr lang="en-US" altLang="en-US" dirty="0"/>
              <a:t> </a:t>
            </a:r>
            <a:r>
              <a:rPr lang="en-US" altLang="en-US" dirty="0" err="1"/>
              <a:t>trợ</a:t>
            </a:r>
            <a:r>
              <a:rPr lang="en-US" altLang="en-US" dirty="0"/>
              <a:t> </a:t>
            </a:r>
            <a:r>
              <a:rPr lang="en-US" altLang="en-US" dirty="0" err="1"/>
              <a:t>kĩ</a:t>
            </a:r>
            <a:r>
              <a:rPr lang="en-US" altLang="en-US" dirty="0"/>
              <a:t> </a:t>
            </a:r>
            <a:r>
              <a:rPr lang="en-US" altLang="en-US" dirty="0" err="1"/>
              <a:t>thuật</a:t>
            </a:r>
            <a:r>
              <a:rPr lang="en-US" altLang="en-US" dirty="0"/>
              <a:t>, </a:t>
            </a:r>
            <a:r>
              <a:rPr lang="en-US" altLang="en-US" dirty="0" err="1"/>
              <a:t>quản</a:t>
            </a:r>
            <a:r>
              <a:rPr lang="en-US" altLang="en-US" dirty="0"/>
              <a:t> </a:t>
            </a:r>
            <a:r>
              <a:rPr lang="en-US" altLang="en-US" dirty="0" err="1"/>
              <a:t>trị</a:t>
            </a:r>
            <a:r>
              <a:rPr lang="en-US" altLang="en-US" dirty="0"/>
              <a:t> </a:t>
            </a:r>
            <a:r>
              <a:rPr lang="en-US" altLang="en-US" dirty="0" err="1"/>
              <a:t>hệ</a:t>
            </a:r>
            <a:r>
              <a:rPr lang="en-US" altLang="en-US" dirty="0"/>
              <a:t> </a:t>
            </a:r>
            <a:r>
              <a:rPr lang="en-US" altLang="en-US" dirty="0" err="1"/>
              <a:t>thống</a:t>
            </a:r>
            <a:r>
              <a:rPr lang="en-US" altLang="en-US" dirty="0"/>
              <a:t>, …</a:t>
            </a:r>
          </a:p>
          <a:p>
            <a:pPr lvl="1"/>
            <a:endParaRPr lang="en-US" altLang="en-US" dirty="0"/>
          </a:p>
        </p:txBody>
      </p:sp>
      <p:sp>
        <p:nvSpPr>
          <p:cNvPr id="5837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837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837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D3E0120C-8F99-4F37-BB20-260E114B534D}" type="slidenum">
              <a:rPr lang="en-US" altLang="en-US" sz="1200" smtClean="0"/>
              <a:pPr eaLnBrk="1" hangingPunct="1">
                <a:spcBef>
                  <a:spcPct val="0"/>
                </a:spcBef>
                <a:buClrTx/>
                <a:buSzTx/>
                <a:buFontTx/>
                <a:buNone/>
              </a:pPr>
              <a:t>60</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8371">
                                            <p:txEl>
                                              <p:pRg st="1" end="1"/>
                                            </p:txEl>
                                          </p:spTgt>
                                        </p:tgtEl>
                                        <p:attrNameLst>
                                          <p:attrName>style.visibility</p:attrName>
                                        </p:attrNameLst>
                                      </p:cBhvr>
                                      <p:to>
                                        <p:strVal val="visible"/>
                                      </p:to>
                                    </p:set>
                                    <p:animEffect transition="in" filter="wheel(1)">
                                      <p:cBhvr>
                                        <p:cTn id="7" dur="2000"/>
                                        <p:tgtEl>
                                          <p:spTgt spid="58371">
                                            <p:txEl>
                                              <p:pRg st="1" end="1"/>
                                            </p:txEl>
                                          </p:spTgt>
                                        </p:tgtEl>
                                      </p:cBhvr>
                                    </p:animEffect>
                                  </p:childTnLst>
                                </p:cTn>
                              </p:par>
                              <p:par>
                                <p:cTn id="8" presetID="21" presetClass="entr" presetSubtype="1" fill="hold" nodeType="withEffect">
                                  <p:stCondLst>
                                    <p:cond delay="0"/>
                                  </p:stCondLst>
                                  <p:childTnLst>
                                    <p:set>
                                      <p:cBhvr>
                                        <p:cTn id="9" dur="1" fill="hold">
                                          <p:stCondLst>
                                            <p:cond delay="0"/>
                                          </p:stCondLst>
                                        </p:cTn>
                                        <p:tgtEl>
                                          <p:spTgt spid="58371">
                                            <p:txEl>
                                              <p:pRg st="2" end="2"/>
                                            </p:txEl>
                                          </p:spTgt>
                                        </p:tgtEl>
                                        <p:attrNameLst>
                                          <p:attrName>style.visibility</p:attrName>
                                        </p:attrNameLst>
                                      </p:cBhvr>
                                      <p:to>
                                        <p:strVal val="visible"/>
                                      </p:to>
                                    </p:set>
                                    <p:animEffect transition="in" filter="wheel(1)">
                                      <p:cBhvr>
                                        <p:cTn id="10" dur="2000"/>
                                        <p:tgtEl>
                                          <p:spTgt spid="58371">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58371">
                                            <p:txEl>
                                              <p:pRg st="3" end="3"/>
                                            </p:txEl>
                                          </p:spTgt>
                                        </p:tgtEl>
                                        <p:attrNameLst>
                                          <p:attrName>style.visibility</p:attrName>
                                        </p:attrNameLst>
                                      </p:cBhvr>
                                      <p:to>
                                        <p:strVal val="visible"/>
                                      </p:to>
                                    </p:set>
                                    <p:animEffect transition="in" filter="wheel(1)">
                                      <p:cBhvr>
                                        <p:cTn id="15" dur="2000"/>
                                        <p:tgtEl>
                                          <p:spTgt spid="5837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US" altLang="en-US"/>
              <a:t>Chuẩn dành riêng cho hệ thống</a:t>
            </a:r>
          </a:p>
        </p:txBody>
      </p:sp>
      <p:sp>
        <p:nvSpPr>
          <p:cNvPr id="59395" name="Content Placeholder 2"/>
          <p:cNvSpPr>
            <a:spLocks noGrp="1"/>
          </p:cNvSpPr>
          <p:nvPr>
            <p:ph idx="1"/>
          </p:nvPr>
        </p:nvSpPr>
        <p:spPr/>
        <p:txBody>
          <a:bodyPr/>
          <a:lstStyle/>
          <a:p>
            <a:r>
              <a:rPr lang="en-US" altLang="en-US" dirty="0" err="1"/>
              <a:t>Tập</a:t>
            </a:r>
            <a:r>
              <a:rPr lang="en-US" altLang="en-US" dirty="0"/>
              <a:t> </a:t>
            </a:r>
            <a:r>
              <a:rPr lang="en-US" altLang="en-US" dirty="0" err="1"/>
              <a:t>trung</a:t>
            </a:r>
            <a:r>
              <a:rPr lang="en-US" altLang="en-US" dirty="0"/>
              <a:t> </a:t>
            </a:r>
            <a:r>
              <a:rPr lang="en-US" altLang="en-US" dirty="0" err="1"/>
              <a:t>vào</a:t>
            </a:r>
            <a:r>
              <a:rPr lang="en-US" altLang="en-US" dirty="0"/>
              <a:t> </a:t>
            </a:r>
            <a:r>
              <a:rPr lang="en-US" altLang="en-US" dirty="0" err="1"/>
              <a:t>cấu</a:t>
            </a:r>
            <a:r>
              <a:rPr lang="en-US" altLang="en-US" dirty="0"/>
              <a:t> </a:t>
            </a:r>
            <a:r>
              <a:rPr lang="en-US" altLang="en-US" dirty="0" err="1"/>
              <a:t>hình</a:t>
            </a:r>
            <a:r>
              <a:rPr lang="en-US" altLang="en-US" dirty="0"/>
              <a:t> AT </a:t>
            </a:r>
            <a:r>
              <a:rPr lang="en-US" altLang="en-US" dirty="0" err="1"/>
              <a:t>của</a:t>
            </a:r>
            <a:r>
              <a:rPr lang="en-US" altLang="en-US" dirty="0"/>
              <a:t> </a:t>
            </a:r>
            <a:r>
              <a:rPr lang="en-US" altLang="en-US" dirty="0" err="1"/>
              <a:t>hệ</a:t>
            </a:r>
            <a:r>
              <a:rPr lang="en-US" altLang="en-US" dirty="0"/>
              <a:t> </a:t>
            </a:r>
            <a:r>
              <a:rPr lang="en-US" altLang="en-US" dirty="0" err="1"/>
              <a:t>thống</a:t>
            </a:r>
            <a:r>
              <a:rPr lang="en-US" altLang="en-US" dirty="0"/>
              <a:t>, </a:t>
            </a:r>
            <a:r>
              <a:rPr lang="en-US" altLang="en-US" dirty="0" err="1"/>
              <a:t>thiết</a:t>
            </a:r>
            <a:r>
              <a:rPr lang="en-US" altLang="en-US" dirty="0"/>
              <a:t> </a:t>
            </a:r>
            <a:r>
              <a:rPr lang="en-US" altLang="en-US" dirty="0" err="1"/>
              <a:t>bị</a:t>
            </a:r>
            <a:r>
              <a:rPr lang="en-US" altLang="en-US" dirty="0"/>
              <a:t>, </a:t>
            </a:r>
            <a:r>
              <a:rPr lang="en-US" altLang="en-US" dirty="0" err="1"/>
              <a:t>hệ</a:t>
            </a:r>
            <a:r>
              <a:rPr lang="en-US" altLang="en-US" dirty="0"/>
              <a:t> </a:t>
            </a:r>
            <a:r>
              <a:rPr lang="en-US" altLang="en-US" dirty="0" err="1"/>
              <a:t>điều</a:t>
            </a:r>
            <a:r>
              <a:rPr lang="en-US" altLang="en-US" dirty="0"/>
              <a:t> </a:t>
            </a:r>
            <a:r>
              <a:rPr lang="en-US" altLang="en-US" dirty="0" err="1"/>
              <a:t>hành</a:t>
            </a:r>
            <a:r>
              <a:rPr lang="en-US" altLang="en-US" dirty="0"/>
              <a:t> hay </a:t>
            </a:r>
            <a:r>
              <a:rPr lang="en-US" altLang="en-US" dirty="0" err="1"/>
              <a:t>ứng</a:t>
            </a:r>
            <a:r>
              <a:rPr lang="en-US" altLang="en-US" dirty="0"/>
              <a:t> </a:t>
            </a:r>
            <a:r>
              <a:rPr lang="en-US" altLang="en-US" dirty="0" err="1"/>
              <a:t>dụng</a:t>
            </a:r>
            <a:r>
              <a:rPr lang="en-US" altLang="en-US" dirty="0"/>
              <a:t> </a:t>
            </a:r>
            <a:r>
              <a:rPr lang="en-US" altLang="en-US" dirty="0" err="1"/>
              <a:t>cụ</a:t>
            </a:r>
            <a:r>
              <a:rPr lang="en-US" altLang="en-US" dirty="0"/>
              <a:t> </a:t>
            </a:r>
            <a:r>
              <a:rPr lang="en-US" altLang="en-US" dirty="0" err="1"/>
              <a:t>thể</a:t>
            </a:r>
            <a:endParaRPr lang="en-US" altLang="en-US" dirty="0"/>
          </a:p>
          <a:p>
            <a:r>
              <a:rPr lang="en-US" altLang="en-US" dirty="0" err="1"/>
              <a:t>Nhiều</a:t>
            </a:r>
            <a:r>
              <a:rPr lang="en-US" altLang="en-US" dirty="0"/>
              <a:t> </a:t>
            </a:r>
            <a:r>
              <a:rPr lang="en-US" altLang="en-US" dirty="0" err="1"/>
              <a:t>quyết</a:t>
            </a:r>
            <a:r>
              <a:rPr lang="en-US" altLang="en-US" dirty="0"/>
              <a:t> </a:t>
            </a:r>
            <a:r>
              <a:rPr lang="en-US" altLang="en-US" dirty="0" err="1"/>
              <a:t>định</a:t>
            </a:r>
            <a:r>
              <a:rPr lang="en-US" altLang="en-US" dirty="0"/>
              <a:t> CS </a:t>
            </a:r>
            <a:r>
              <a:rPr lang="en-US" altLang="en-US" dirty="0" err="1"/>
              <a:t>chỉ</a:t>
            </a:r>
            <a:r>
              <a:rPr lang="en-US" altLang="en-US" dirty="0"/>
              <a:t> ở </a:t>
            </a:r>
            <a:r>
              <a:rPr lang="en-US" altLang="en-US" dirty="0" err="1"/>
              <a:t>mức</a:t>
            </a:r>
            <a:r>
              <a:rPr lang="en-US" altLang="en-US" dirty="0"/>
              <a:t> </a:t>
            </a:r>
            <a:r>
              <a:rPr lang="en-US" altLang="en-US" dirty="0" err="1"/>
              <a:t>hệ</a:t>
            </a:r>
            <a:r>
              <a:rPr lang="en-US" altLang="en-US" dirty="0"/>
              <a:t> </a:t>
            </a:r>
            <a:r>
              <a:rPr lang="en-US" altLang="en-US" dirty="0" err="1"/>
              <a:t>thống</a:t>
            </a:r>
            <a:endParaRPr lang="en-US" altLang="en-US" dirty="0"/>
          </a:p>
          <a:p>
            <a:pPr lvl="1"/>
            <a:r>
              <a:rPr lang="en-US" altLang="en-US" sz="2800" dirty="0" err="1"/>
              <a:t>Ví</a:t>
            </a:r>
            <a:r>
              <a:rPr lang="en-US" altLang="en-US" sz="2800" dirty="0"/>
              <a:t> </a:t>
            </a:r>
            <a:r>
              <a:rPr lang="en-US" altLang="en-US" sz="2800" dirty="0" err="1"/>
              <a:t>dụ</a:t>
            </a:r>
            <a:r>
              <a:rPr lang="en-US" altLang="en-US" sz="2800" dirty="0"/>
              <a:t>:</a:t>
            </a:r>
          </a:p>
          <a:p>
            <a:pPr lvl="2"/>
            <a:r>
              <a:rPr lang="en-US" altLang="en-US" sz="2400" dirty="0"/>
              <a:t>Ai </a:t>
            </a:r>
            <a:r>
              <a:rPr lang="en-US" altLang="en-US" sz="2400" dirty="0" err="1"/>
              <a:t>được</a:t>
            </a:r>
            <a:r>
              <a:rPr lang="en-US" altLang="en-US" sz="2400" dirty="0"/>
              <a:t> </a:t>
            </a:r>
            <a:r>
              <a:rPr lang="en-US" altLang="en-US" sz="2400" dirty="0" err="1"/>
              <a:t>phép</a:t>
            </a:r>
            <a:r>
              <a:rPr lang="en-US" altLang="en-US" sz="2400" dirty="0"/>
              <a:t> </a:t>
            </a:r>
            <a:r>
              <a:rPr lang="en-US" altLang="en-US" sz="2400" dirty="0" err="1"/>
              <a:t>đọc</a:t>
            </a:r>
            <a:r>
              <a:rPr lang="en-US" altLang="en-US" sz="2400" dirty="0"/>
              <a:t> hay </a:t>
            </a:r>
            <a:r>
              <a:rPr lang="en-US" altLang="en-US" sz="2400" dirty="0" err="1"/>
              <a:t>sửa</a:t>
            </a:r>
            <a:r>
              <a:rPr lang="en-US" altLang="en-US" sz="2400" dirty="0"/>
              <a:t> </a:t>
            </a:r>
            <a:r>
              <a:rPr lang="en-US" altLang="en-US" sz="2400" dirty="0" err="1"/>
              <a:t>dữ</a:t>
            </a:r>
            <a:r>
              <a:rPr lang="en-US" altLang="en-US" sz="2400" dirty="0"/>
              <a:t> </a:t>
            </a:r>
            <a:r>
              <a:rPr lang="en-US" altLang="en-US" sz="2400" dirty="0" err="1"/>
              <a:t>liệu</a:t>
            </a:r>
            <a:r>
              <a:rPr lang="en-US" altLang="en-US" sz="2400" dirty="0"/>
              <a:t> </a:t>
            </a:r>
            <a:r>
              <a:rPr lang="en-US" altLang="en-US" sz="2400" dirty="0" err="1"/>
              <a:t>trong</a:t>
            </a:r>
            <a:r>
              <a:rPr lang="en-US" altLang="en-US" sz="2400" dirty="0"/>
              <a:t> </a:t>
            </a:r>
            <a:r>
              <a:rPr lang="en-US" altLang="en-US" sz="2400" dirty="0" err="1"/>
              <a:t>hệ</a:t>
            </a:r>
            <a:r>
              <a:rPr lang="en-US" altLang="en-US" sz="2400" dirty="0"/>
              <a:t> </a:t>
            </a:r>
            <a:r>
              <a:rPr lang="en-US" altLang="en-US" sz="2400" dirty="0" err="1"/>
              <a:t>thống</a:t>
            </a:r>
            <a:r>
              <a:rPr lang="en-US" altLang="en-US" sz="2400" dirty="0"/>
              <a:t>?</a:t>
            </a:r>
          </a:p>
          <a:p>
            <a:pPr lvl="2"/>
            <a:r>
              <a:rPr lang="en-US" altLang="en-US" sz="2400" dirty="0" err="1"/>
              <a:t>Dữ</a:t>
            </a:r>
            <a:r>
              <a:rPr lang="en-US" altLang="en-US" sz="2400" dirty="0"/>
              <a:t> </a:t>
            </a:r>
            <a:r>
              <a:rPr lang="en-US" altLang="en-US" sz="2400" dirty="0" err="1"/>
              <a:t>liệu</a:t>
            </a:r>
            <a:r>
              <a:rPr lang="en-US" altLang="en-US" sz="2400" dirty="0"/>
              <a:t> </a:t>
            </a:r>
            <a:r>
              <a:rPr lang="en-US" altLang="en-US" sz="2400" dirty="0" err="1"/>
              <a:t>có</a:t>
            </a:r>
            <a:r>
              <a:rPr lang="en-US" altLang="en-US" sz="2400" dirty="0"/>
              <a:t> </a:t>
            </a:r>
            <a:r>
              <a:rPr lang="en-US" altLang="en-US" sz="2400" dirty="0" err="1"/>
              <a:t>thể</a:t>
            </a:r>
            <a:r>
              <a:rPr lang="en-US" altLang="en-US" sz="2400" dirty="0"/>
              <a:t> </a:t>
            </a:r>
            <a:r>
              <a:rPr lang="en-US" altLang="en-US" sz="2400" dirty="0" err="1"/>
              <a:t>được</a:t>
            </a:r>
            <a:r>
              <a:rPr lang="en-US" altLang="en-US" sz="2400" dirty="0"/>
              <a:t> </a:t>
            </a:r>
            <a:r>
              <a:rPr lang="en-US" altLang="en-US" sz="2400" dirty="0" err="1"/>
              <a:t>đọc</a:t>
            </a:r>
            <a:r>
              <a:rPr lang="en-US" altLang="en-US" sz="2400" dirty="0"/>
              <a:t> </a:t>
            </a:r>
            <a:r>
              <a:rPr lang="en-US" altLang="en-US" sz="2400" dirty="0" err="1"/>
              <a:t>hoặc</a:t>
            </a:r>
            <a:r>
              <a:rPr lang="en-US" altLang="en-US" sz="2400" dirty="0"/>
              <a:t> </a:t>
            </a:r>
            <a:r>
              <a:rPr lang="en-US" altLang="en-US" sz="2400" dirty="0" err="1"/>
              <a:t>sửa</a:t>
            </a:r>
            <a:r>
              <a:rPr lang="en-US" altLang="en-US" sz="2400" dirty="0"/>
              <a:t> </a:t>
            </a:r>
            <a:r>
              <a:rPr lang="en-US" altLang="en-US" sz="2400" dirty="0" err="1"/>
              <a:t>đổi</a:t>
            </a:r>
            <a:r>
              <a:rPr lang="en-US" altLang="en-US" sz="2400" dirty="0"/>
              <a:t> </a:t>
            </a:r>
            <a:r>
              <a:rPr lang="en-US" altLang="en-US" sz="2400" dirty="0" err="1"/>
              <a:t>trong</a:t>
            </a:r>
            <a:r>
              <a:rPr lang="en-US" altLang="en-US" sz="2400" dirty="0"/>
              <a:t> </a:t>
            </a:r>
            <a:r>
              <a:rPr lang="en-US" altLang="en-US" sz="2400" dirty="0" err="1"/>
              <a:t>trường</a:t>
            </a:r>
            <a:r>
              <a:rPr lang="en-US" altLang="en-US" sz="2400" dirty="0"/>
              <a:t> </a:t>
            </a:r>
            <a:r>
              <a:rPr lang="en-US" altLang="en-US" sz="2400" dirty="0" err="1"/>
              <a:t>hợp</a:t>
            </a:r>
            <a:r>
              <a:rPr lang="en-US" altLang="en-US" sz="2400" dirty="0"/>
              <a:t> </a:t>
            </a:r>
            <a:r>
              <a:rPr lang="en-US" altLang="en-US" sz="2400" dirty="0" err="1"/>
              <a:t>nào</a:t>
            </a:r>
            <a:r>
              <a:rPr lang="en-US" altLang="en-US" sz="2400" dirty="0"/>
              <a:t>?</a:t>
            </a:r>
          </a:p>
          <a:p>
            <a:pPr lvl="2"/>
            <a:r>
              <a:rPr lang="en-US" altLang="en-US" sz="2400" dirty="0" err="1"/>
              <a:t>Các</a:t>
            </a:r>
            <a:r>
              <a:rPr lang="en-US" altLang="en-US" sz="2400" dirty="0"/>
              <a:t> </a:t>
            </a:r>
            <a:r>
              <a:rPr lang="en-US" altLang="en-US" sz="2400" dirty="0" err="1"/>
              <a:t>cổng</a:t>
            </a:r>
            <a:r>
              <a:rPr lang="en-US" altLang="en-US" sz="2400" dirty="0"/>
              <a:t> </a:t>
            </a:r>
            <a:r>
              <a:rPr lang="en-US" altLang="en-US" sz="2400" dirty="0" err="1"/>
              <a:t>tường</a:t>
            </a:r>
            <a:r>
              <a:rPr lang="en-US" altLang="en-US" sz="2400" dirty="0"/>
              <a:t> </a:t>
            </a:r>
            <a:r>
              <a:rPr lang="en-US" altLang="en-US" sz="2400" dirty="0" err="1"/>
              <a:t>lửa</a:t>
            </a:r>
            <a:r>
              <a:rPr lang="en-US" altLang="en-US" sz="2400" dirty="0"/>
              <a:t> </a:t>
            </a:r>
            <a:r>
              <a:rPr lang="en-US" altLang="en-US" sz="2400" dirty="0" err="1"/>
              <a:t>và</a:t>
            </a:r>
            <a:r>
              <a:rPr lang="en-US" altLang="en-US" sz="2400" dirty="0"/>
              <a:t> </a:t>
            </a:r>
            <a:r>
              <a:rPr lang="en-US" altLang="en-US" sz="2400" dirty="0" err="1"/>
              <a:t>giao</a:t>
            </a:r>
            <a:r>
              <a:rPr lang="en-US" altLang="en-US" sz="2400" dirty="0"/>
              <a:t> </a:t>
            </a:r>
            <a:r>
              <a:rPr lang="en-US" altLang="en-US" sz="2400" dirty="0" err="1"/>
              <a:t>thức</a:t>
            </a:r>
            <a:r>
              <a:rPr lang="en-US" altLang="en-US" sz="2400" dirty="0"/>
              <a:t> </a:t>
            </a:r>
            <a:r>
              <a:rPr lang="en-US" altLang="en-US" sz="2400" dirty="0" err="1"/>
              <a:t>nào</a:t>
            </a:r>
            <a:r>
              <a:rPr lang="en-US" altLang="en-US" sz="2400" dirty="0"/>
              <a:t> </a:t>
            </a:r>
            <a:r>
              <a:rPr lang="en-US" altLang="en-US" sz="2400" dirty="0" err="1"/>
              <a:t>được</a:t>
            </a:r>
            <a:r>
              <a:rPr lang="en-US" altLang="en-US" sz="2400" dirty="0"/>
              <a:t> </a:t>
            </a:r>
            <a:r>
              <a:rPr lang="en-US" altLang="en-US" sz="2400" dirty="0" err="1"/>
              <a:t>cho</a:t>
            </a:r>
            <a:r>
              <a:rPr lang="en-US" altLang="en-US" sz="2400" dirty="0"/>
              <a:t> </a:t>
            </a:r>
            <a:r>
              <a:rPr lang="en-US" altLang="en-US" sz="2400" dirty="0" err="1"/>
              <a:t>phép</a:t>
            </a:r>
            <a:r>
              <a:rPr lang="en-US" altLang="en-US" sz="2400" dirty="0"/>
              <a:t>?</a:t>
            </a:r>
          </a:p>
          <a:p>
            <a:pPr lvl="2"/>
            <a:r>
              <a:rPr lang="en-US" altLang="en-US" sz="2400" dirty="0" err="1"/>
              <a:t>Người</a:t>
            </a:r>
            <a:r>
              <a:rPr lang="en-US" altLang="en-US" sz="2400" dirty="0"/>
              <a:t> </a:t>
            </a:r>
            <a:r>
              <a:rPr lang="en-US" altLang="en-US" sz="2400" dirty="0" err="1"/>
              <a:t>dùng</a:t>
            </a:r>
            <a:r>
              <a:rPr lang="en-US" altLang="en-US" sz="2400" dirty="0"/>
              <a:t> </a:t>
            </a:r>
            <a:r>
              <a:rPr lang="en-US" altLang="en-US" sz="2400" dirty="0" err="1"/>
              <a:t>có</a:t>
            </a:r>
            <a:r>
              <a:rPr lang="en-US" altLang="en-US" sz="2400" dirty="0"/>
              <a:t> </a:t>
            </a:r>
            <a:r>
              <a:rPr lang="en-US" altLang="en-US" sz="2400" dirty="0" err="1"/>
              <a:t>được</a:t>
            </a:r>
            <a:r>
              <a:rPr lang="en-US" altLang="en-US" sz="2400" dirty="0"/>
              <a:t> </a:t>
            </a:r>
            <a:r>
              <a:rPr lang="en-US" altLang="en-US" sz="2400" dirty="0" err="1"/>
              <a:t>phép</a:t>
            </a:r>
            <a:r>
              <a:rPr lang="en-US" altLang="en-US" sz="2400" dirty="0"/>
              <a:t> </a:t>
            </a:r>
            <a:r>
              <a:rPr lang="en-US" altLang="en-US" sz="2400" dirty="0" err="1"/>
              <a:t>truy</a:t>
            </a:r>
            <a:r>
              <a:rPr lang="en-US" altLang="en-US" sz="2400" dirty="0"/>
              <a:t> </a:t>
            </a:r>
            <a:r>
              <a:rPr lang="en-US" altLang="en-US" sz="2400" dirty="0" err="1"/>
              <a:t>cập</a:t>
            </a:r>
            <a:r>
              <a:rPr lang="en-US" altLang="en-US" sz="2400" dirty="0"/>
              <a:t> </a:t>
            </a:r>
            <a:r>
              <a:rPr lang="en-US" altLang="en-US" sz="2400" dirty="0" err="1"/>
              <a:t>mạng</a:t>
            </a:r>
            <a:r>
              <a:rPr lang="en-US" altLang="en-US" sz="2400" dirty="0"/>
              <a:t> </a:t>
            </a:r>
            <a:r>
              <a:rPr lang="en-US" altLang="en-US" sz="2400" dirty="0" err="1"/>
              <a:t>của</a:t>
            </a:r>
            <a:r>
              <a:rPr lang="en-US" altLang="en-US" sz="2400" dirty="0"/>
              <a:t> </a:t>
            </a:r>
            <a:r>
              <a:rPr lang="en-US" altLang="en-US" sz="2400" dirty="0" err="1"/>
              <a:t>tổ</a:t>
            </a:r>
            <a:r>
              <a:rPr lang="en-US" altLang="en-US" sz="2400" dirty="0"/>
              <a:t> </a:t>
            </a:r>
            <a:r>
              <a:rPr lang="en-US" altLang="en-US" sz="2400" dirty="0" err="1"/>
              <a:t>chức</a:t>
            </a:r>
            <a:r>
              <a:rPr lang="en-US" altLang="en-US" sz="2400" dirty="0"/>
              <a:t> </a:t>
            </a:r>
            <a:r>
              <a:rPr lang="en-US" altLang="en-US" sz="2400" dirty="0" err="1"/>
              <a:t>từ</a:t>
            </a:r>
            <a:r>
              <a:rPr lang="en-US" altLang="en-US" sz="2400" dirty="0"/>
              <a:t> </a:t>
            </a:r>
            <a:r>
              <a:rPr lang="en-US" altLang="en-US" sz="2400" dirty="0" err="1"/>
              <a:t>nhà</a:t>
            </a:r>
            <a:r>
              <a:rPr lang="en-US" altLang="en-US" sz="2400" dirty="0"/>
              <a:t> hay </a:t>
            </a:r>
            <a:r>
              <a:rPr lang="en-US" altLang="en-US" sz="2400" dirty="0" err="1"/>
              <a:t>khi</a:t>
            </a:r>
            <a:r>
              <a:rPr lang="en-US" altLang="en-US" sz="2400" dirty="0"/>
              <a:t> </a:t>
            </a:r>
            <a:r>
              <a:rPr lang="en-US" altLang="en-US" sz="2400" dirty="0" err="1"/>
              <a:t>đi</a:t>
            </a:r>
            <a:r>
              <a:rPr lang="en-US" altLang="en-US" sz="2400" dirty="0"/>
              <a:t> du </a:t>
            </a:r>
            <a:r>
              <a:rPr lang="en-US" altLang="en-US" sz="2400" dirty="0" err="1"/>
              <a:t>lịch</a:t>
            </a:r>
            <a:r>
              <a:rPr lang="en-US" altLang="en-US" sz="2400" dirty="0"/>
              <a:t> </a:t>
            </a:r>
            <a:r>
              <a:rPr lang="en-US" altLang="en-US" sz="2400" dirty="0" err="1"/>
              <a:t>không</a:t>
            </a:r>
            <a:r>
              <a:rPr lang="en-US" altLang="en-US" sz="2400" dirty="0"/>
              <a:t>?</a:t>
            </a:r>
          </a:p>
        </p:txBody>
      </p:sp>
      <p:sp>
        <p:nvSpPr>
          <p:cNvPr id="5939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5939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5939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106D90C8-0923-4962-B70F-D6D2DC03DE9F}" type="slidenum">
              <a:rPr lang="en-US" altLang="en-US" sz="1200" smtClean="0"/>
              <a:pPr eaLnBrk="1" hangingPunct="1">
                <a:spcBef>
                  <a:spcPct val="0"/>
                </a:spcBef>
                <a:buClrTx/>
                <a:buSzTx/>
                <a:buFontTx/>
                <a:buNone/>
              </a:pPr>
              <a:t>61</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9395">
                                            <p:txEl>
                                              <p:pRg st="1" end="1"/>
                                            </p:txEl>
                                          </p:spTgt>
                                        </p:tgtEl>
                                        <p:attrNameLst>
                                          <p:attrName>style.visibility</p:attrName>
                                        </p:attrNameLst>
                                      </p:cBhvr>
                                      <p:to>
                                        <p:strVal val="visible"/>
                                      </p:to>
                                    </p:set>
                                    <p:animEffect transition="in" filter="barn(inVertical)">
                                      <p:cBhvr>
                                        <p:cTn id="7" dur="500"/>
                                        <p:tgtEl>
                                          <p:spTgt spid="593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9395">
                                            <p:txEl>
                                              <p:pRg st="2" end="2"/>
                                            </p:txEl>
                                          </p:spTgt>
                                        </p:tgtEl>
                                        <p:attrNameLst>
                                          <p:attrName>style.visibility</p:attrName>
                                        </p:attrNameLst>
                                      </p:cBhvr>
                                      <p:to>
                                        <p:strVal val="visible"/>
                                      </p:to>
                                    </p:set>
                                    <p:animEffect transition="in" filter="barn(inVertical)">
                                      <p:cBhvr>
                                        <p:cTn id="12" dur="500"/>
                                        <p:tgtEl>
                                          <p:spTgt spid="593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59395">
                                            <p:txEl>
                                              <p:pRg st="3" end="3"/>
                                            </p:txEl>
                                          </p:spTgt>
                                        </p:tgtEl>
                                        <p:attrNameLst>
                                          <p:attrName>style.visibility</p:attrName>
                                        </p:attrNameLst>
                                      </p:cBhvr>
                                      <p:to>
                                        <p:strVal val="visible"/>
                                      </p:to>
                                    </p:set>
                                    <p:animEffect transition="in" filter="barn(inVertical)">
                                      <p:cBhvr>
                                        <p:cTn id="17" dur="500"/>
                                        <p:tgtEl>
                                          <p:spTgt spid="59395">
                                            <p:txEl>
                                              <p:pRg st="3" end="3"/>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59395">
                                            <p:txEl>
                                              <p:pRg st="4" end="4"/>
                                            </p:txEl>
                                          </p:spTgt>
                                        </p:tgtEl>
                                        <p:attrNameLst>
                                          <p:attrName>style.visibility</p:attrName>
                                        </p:attrNameLst>
                                      </p:cBhvr>
                                      <p:to>
                                        <p:strVal val="visible"/>
                                      </p:to>
                                    </p:set>
                                    <p:animEffect transition="in" filter="barn(inVertical)">
                                      <p:cBhvr>
                                        <p:cTn id="20" dur="500"/>
                                        <p:tgtEl>
                                          <p:spTgt spid="59395">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59395">
                                            <p:txEl>
                                              <p:pRg st="5" end="5"/>
                                            </p:txEl>
                                          </p:spTgt>
                                        </p:tgtEl>
                                        <p:attrNameLst>
                                          <p:attrName>style.visibility</p:attrName>
                                        </p:attrNameLst>
                                      </p:cBhvr>
                                      <p:to>
                                        <p:strVal val="visible"/>
                                      </p:to>
                                    </p:set>
                                    <p:animEffect transition="in" filter="barn(inVertical)">
                                      <p:cBhvr>
                                        <p:cTn id="23" dur="500"/>
                                        <p:tgtEl>
                                          <p:spTgt spid="59395">
                                            <p:txEl>
                                              <p:pRg st="5" end="5"/>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59395">
                                            <p:txEl>
                                              <p:pRg st="6" end="6"/>
                                            </p:txEl>
                                          </p:spTgt>
                                        </p:tgtEl>
                                        <p:attrNameLst>
                                          <p:attrName>style.visibility</p:attrName>
                                        </p:attrNameLst>
                                      </p:cBhvr>
                                      <p:to>
                                        <p:strVal val="visible"/>
                                      </p:to>
                                    </p:set>
                                    <p:animEffect transition="in" filter="barn(inVertical)">
                                      <p:cBhvr>
                                        <p:cTn id="26" dur="500"/>
                                        <p:tgtEl>
                                          <p:spTgt spid="593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p:txBody>
          <a:bodyPr/>
          <a:lstStyle/>
          <a:p>
            <a:r>
              <a:rPr lang="en-US" altLang="en-US"/>
              <a:t>Thủ tục</a:t>
            </a:r>
          </a:p>
        </p:txBody>
      </p:sp>
      <p:sp>
        <p:nvSpPr>
          <p:cNvPr id="60419" name="Content Placeholder 2"/>
          <p:cNvSpPr>
            <a:spLocks noGrp="1"/>
          </p:cNvSpPr>
          <p:nvPr>
            <p:ph idx="1"/>
          </p:nvPr>
        </p:nvSpPr>
        <p:spPr/>
        <p:txBody>
          <a:bodyPr/>
          <a:lstStyle/>
          <a:p>
            <a:r>
              <a:rPr lang="en-US" altLang="en-US" sz="3600" b="1" dirty="0" err="1"/>
              <a:t>Định</a:t>
            </a:r>
            <a:r>
              <a:rPr lang="en-US" altLang="en-US" sz="3600" b="1" dirty="0"/>
              <a:t> </a:t>
            </a:r>
            <a:r>
              <a:rPr lang="en-US" altLang="en-US" sz="3600" b="1" dirty="0" err="1"/>
              <a:t>nghĩa</a:t>
            </a:r>
            <a:r>
              <a:rPr lang="en-US" altLang="en-US" sz="3600" dirty="0"/>
              <a:t>:</a:t>
            </a:r>
          </a:p>
          <a:p>
            <a:pPr lvl="1"/>
            <a:r>
              <a:rPr lang="en-US" altLang="en-US" sz="3200" dirty="0" err="1"/>
              <a:t>Là</a:t>
            </a:r>
            <a:r>
              <a:rPr lang="en-US" altLang="en-US" sz="3200" dirty="0"/>
              <a:t> </a:t>
            </a:r>
            <a:r>
              <a:rPr lang="en-US" altLang="en-US" sz="3200" dirty="0" err="1"/>
              <a:t>báo</a:t>
            </a:r>
            <a:r>
              <a:rPr lang="en-US" altLang="en-US" sz="3200" dirty="0"/>
              <a:t> </a:t>
            </a:r>
            <a:r>
              <a:rPr lang="en-US" altLang="en-US" sz="3200" dirty="0" err="1"/>
              <a:t>cáo</a:t>
            </a:r>
            <a:r>
              <a:rPr lang="en-US" altLang="en-US" sz="3200" dirty="0"/>
              <a:t> </a:t>
            </a:r>
            <a:r>
              <a:rPr lang="en-US" altLang="en-US" sz="3200" dirty="0" err="1"/>
              <a:t>bằng</a:t>
            </a:r>
            <a:r>
              <a:rPr lang="en-US" altLang="en-US" sz="3200" dirty="0"/>
              <a:t> </a:t>
            </a:r>
            <a:r>
              <a:rPr lang="en-US" altLang="en-US" sz="3200" dirty="0" err="1"/>
              <a:t>văn</a:t>
            </a:r>
            <a:r>
              <a:rPr lang="en-US" altLang="en-US" sz="3200" dirty="0"/>
              <a:t> </a:t>
            </a:r>
            <a:r>
              <a:rPr lang="en-US" altLang="en-US" sz="3200" dirty="0" err="1"/>
              <a:t>bản</a:t>
            </a:r>
            <a:r>
              <a:rPr lang="en-US" altLang="en-US" sz="3200" dirty="0"/>
              <a:t> </a:t>
            </a:r>
            <a:r>
              <a:rPr lang="en-US" altLang="en-US" sz="3200" dirty="0" err="1"/>
              <a:t>nhằm</a:t>
            </a:r>
            <a:r>
              <a:rPr lang="en-US" altLang="en-US" sz="3200" dirty="0"/>
              <a:t> </a:t>
            </a:r>
            <a:r>
              <a:rPr lang="en-US" altLang="en-US" sz="3200" dirty="0" err="1"/>
              <a:t>mô</a:t>
            </a:r>
            <a:r>
              <a:rPr lang="en-US" altLang="en-US" sz="3200" dirty="0"/>
              <a:t> </a:t>
            </a:r>
            <a:r>
              <a:rPr lang="en-US" altLang="en-US" sz="3200" dirty="0" err="1"/>
              <a:t>tả</a:t>
            </a:r>
            <a:r>
              <a:rPr lang="en-US" altLang="en-US" sz="3200" dirty="0"/>
              <a:t> </a:t>
            </a:r>
            <a:r>
              <a:rPr lang="en-US" altLang="en-US" sz="3200" dirty="0" err="1"/>
              <a:t>các</a:t>
            </a:r>
            <a:r>
              <a:rPr lang="en-US" altLang="en-US" sz="3200" dirty="0"/>
              <a:t> </a:t>
            </a:r>
            <a:r>
              <a:rPr lang="en-US" altLang="en-US" sz="3200" dirty="0" err="1"/>
              <a:t>bước</a:t>
            </a:r>
            <a:r>
              <a:rPr lang="en-US" altLang="en-US" sz="3200" dirty="0"/>
              <a:t> </a:t>
            </a:r>
            <a:r>
              <a:rPr lang="en-US" altLang="en-US" sz="3200" dirty="0" err="1"/>
              <a:t>cần</a:t>
            </a:r>
            <a:r>
              <a:rPr lang="en-US" altLang="en-US" sz="3200" dirty="0"/>
              <a:t> </a:t>
            </a:r>
            <a:r>
              <a:rPr lang="en-US" altLang="en-US" sz="3200" dirty="0" err="1"/>
              <a:t>thiết</a:t>
            </a:r>
            <a:r>
              <a:rPr lang="en-US" altLang="en-US" sz="3200" dirty="0"/>
              <a:t> </a:t>
            </a:r>
            <a:r>
              <a:rPr lang="en-US" altLang="en-US" sz="3200" dirty="0" err="1"/>
              <a:t>để</a:t>
            </a:r>
            <a:r>
              <a:rPr lang="en-US" altLang="en-US" sz="3200" dirty="0"/>
              <a:t> </a:t>
            </a:r>
            <a:r>
              <a:rPr lang="en-US" altLang="en-US" sz="3200" dirty="0" err="1"/>
              <a:t>cài</a:t>
            </a:r>
            <a:r>
              <a:rPr lang="en-US" altLang="en-US" sz="3200" dirty="0"/>
              <a:t> </a:t>
            </a:r>
            <a:r>
              <a:rPr lang="en-US" altLang="en-US" sz="3200" dirty="0" err="1"/>
              <a:t>đặt</a:t>
            </a:r>
            <a:r>
              <a:rPr lang="en-US" altLang="en-US" sz="3200" dirty="0"/>
              <a:t> </a:t>
            </a:r>
            <a:r>
              <a:rPr lang="en-US" altLang="en-US" sz="3200" dirty="0" err="1"/>
              <a:t>một</a:t>
            </a:r>
            <a:r>
              <a:rPr lang="en-US" altLang="en-US" sz="3200" dirty="0"/>
              <a:t> </a:t>
            </a:r>
            <a:r>
              <a:rPr lang="en-US" altLang="en-US" sz="3200" dirty="0" err="1"/>
              <a:t>quá</a:t>
            </a:r>
            <a:r>
              <a:rPr lang="en-US" altLang="en-US" sz="3200" dirty="0"/>
              <a:t> </a:t>
            </a:r>
            <a:r>
              <a:rPr lang="en-US" altLang="en-US" sz="3200" dirty="0" err="1"/>
              <a:t>trình</a:t>
            </a:r>
            <a:r>
              <a:rPr lang="en-US" altLang="en-US" sz="3200" dirty="0"/>
              <a:t> </a:t>
            </a:r>
            <a:r>
              <a:rPr lang="en-US" altLang="en-US" sz="3200" dirty="0" err="1"/>
              <a:t>xử</a:t>
            </a:r>
            <a:r>
              <a:rPr lang="en-US" altLang="en-US" sz="3200" dirty="0"/>
              <a:t> </a:t>
            </a:r>
            <a:r>
              <a:rPr lang="en-US" altLang="en-US" sz="3200" dirty="0" err="1"/>
              <a:t>lí</a:t>
            </a:r>
            <a:endParaRPr lang="en-US" altLang="en-US" sz="3200" dirty="0"/>
          </a:p>
          <a:p>
            <a:pPr lvl="1"/>
            <a:r>
              <a:rPr lang="en-US" altLang="en-US" sz="3200" dirty="0"/>
              <a:t>Hay </a:t>
            </a:r>
            <a:r>
              <a:rPr lang="en-US" altLang="en-US" sz="3200" dirty="0" err="1"/>
              <a:t>là</a:t>
            </a:r>
            <a:r>
              <a:rPr lang="en-US" altLang="en-US" sz="3200" dirty="0"/>
              <a:t> </a:t>
            </a:r>
            <a:r>
              <a:rPr lang="en-US" altLang="en-US" sz="3200" dirty="0" err="1"/>
              <a:t>một</a:t>
            </a:r>
            <a:r>
              <a:rPr lang="en-US" altLang="en-US" sz="3200" dirty="0"/>
              <a:t> </a:t>
            </a:r>
            <a:r>
              <a:rPr lang="en-US" altLang="en-US" sz="3200" dirty="0" err="1"/>
              <a:t>chỉ</a:t>
            </a:r>
            <a:r>
              <a:rPr lang="en-US" altLang="en-US" sz="3200" dirty="0"/>
              <a:t> </a:t>
            </a:r>
            <a:r>
              <a:rPr lang="en-US" altLang="en-US" sz="3200" dirty="0" err="1"/>
              <a:t>dẫn</a:t>
            </a:r>
            <a:r>
              <a:rPr lang="en-US" altLang="en-US" sz="3200" dirty="0"/>
              <a:t> </a:t>
            </a:r>
            <a:r>
              <a:rPr lang="en-US" altLang="en-US" sz="3200" dirty="0" err="1"/>
              <a:t>bằng</a:t>
            </a:r>
            <a:r>
              <a:rPr lang="en-US" altLang="en-US" sz="3200" dirty="0"/>
              <a:t> </a:t>
            </a:r>
            <a:r>
              <a:rPr lang="en-US" altLang="en-US" sz="3200" dirty="0" err="1"/>
              <a:t>văn</a:t>
            </a:r>
            <a:r>
              <a:rPr lang="en-US" altLang="en-US" sz="3200" dirty="0"/>
              <a:t> </a:t>
            </a:r>
            <a:r>
              <a:rPr lang="en-US" altLang="en-US" sz="3200" dirty="0" err="1"/>
              <a:t>bản</a:t>
            </a:r>
            <a:r>
              <a:rPr lang="en-US" altLang="en-US" sz="3200" dirty="0"/>
              <a:t> </a:t>
            </a:r>
            <a:r>
              <a:rPr lang="en-US" altLang="en-US" sz="3200" dirty="0" err="1"/>
              <a:t>về</a:t>
            </a:r>
            <a:r>
              <a:rPr lang="en-US" altLang="en-US" sz="3200" dirty="0"/>
              <a:t> </a:t>
            </a:r>
            <a:r>
              <a:rPr lang="en-US" altLang="en-US" sz="3200" dirty="0" err="1"/>
              <a:t>cách</a:t>
            </a:r>
            <a:r>
              <a:rPr lang="en-US" altLang="en-US" sz="3200" dirty="0"/>
              <a:t> </a:t>
            </a:r>
            <a:r>
              <a:rPr lang="en-US" altLang="en-US" sz="3200" dirty="0" err="1"/>
              <a:t>tuân</a:t>
            </a:r>
            <a:r>
              <a:rPr lang="en-US" altLang="en-US" sz="3200" dirty="0"/>
              <a:t> </a:t>
            </a:r>
            <a:r>
              <a:rPr lang="en-US" altLang="en-US" sz="3200" dirty="0" err="1"/>
              <a:t>theo</a:t>
            </a:r>
            <a:r>
              <a:rPr lang="en-US" altLang="en-US" sz="3200" dirty="0"/>
              <a:t> </a:t>
            </a:r>
            <a:r>
              <a:rPr lang="en-US" altLang="en-US" sz="3200" dirty="0" err="1"/>
              <a:t>một</a:t>
            </a:r>
            <a:r>
              <a:rPr lang="en-US" altLang="en-US" sz="3200" dirty="0"/>
              <a:t> </a:t>
            </a:r>
            <a:r>
              <a:rPr lang="en-US" altLang="en-US" sz="3200" dirty="0" err="1"/>
              <a:t>chuẩn</a:t>
            </a:r>
            <a:endParaRPr lang="en-US" altLang="en-US" sz="3200" dirty="0"/>
          </a:p>
        </p:txBody>
      </p:sp>
      <p:sp>
        <p:nvSpPr>
          <p:cNvPr id="6042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042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042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41C5E747-33A4-4020-8460-1B3CD9C4756B}" type="slidenum">
              <a:rPr lang="en-US" altLang="en-US" sz="1200" smtClean="0"/>
              <a:pPr eaLnBrk="1" hangingPunct="1">
                <a:spcBef>
                  <a:spcPct val="0"/>
                </a:spcBef>
                <a:buClrTx/>
                <a:buSzTx/>
                <a:buFontTx/>
                <a:buNone/>
              </a:pPr>
              <a:t>62</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0419">
                                            <p:txEl>
                                              <p:pRg st="1" end="1"/>
                                            </p:txEl>
                                          </p:spTgt>
                                        </p:tgtEl>
                                        <p:attrNameLst>
                                          <p:attrName>style.visibility</p:attrName>
                                        </p:attrNameLst>
                                      </p:cBhvr>
                                      <p:to>
                                        <p:strVal val="visible"/>
                                      </p:to>
                                    </p:set>
                                    <p:animEffect transition="in" filter="fade">
                                      <p:cBhvr>
                                        <p:cTn id="7" dur="1000"/>
                                        <p:tgtEl>
                                          <p:spTgt spid="60419">
                                            <p:txEl>
                                              <p:pRg st="1" end="1"/>
                                            </p:txEl>
                                          </p:spTgt>
                                        </p:tgtEl>
                                      </p:cBhvr>
                                    </p:animEffect>
                                    <p:anim calcmode="lin" valueType="num">
                                      <p:cBhvr>
                                        <p:cTn id="8" dur="1000" fill="hold"/>
                                        <p:tgtEl>
                                          <p:spTgt spid="60419">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60419">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0419">
                                            <p:txEl>
                                              <p:pRg st="2" end="2"/>
                                            </p:txEl>
                                          </p:spTgt>
                                        </p:tgtEl>
                                        <p:attrNameLst>
                                          <p:attrName>style.visibility</p:attrName>
                                        </p:attrNameLst>
                                      </p:cBhvr>
                                      <p:to>
                                        <p:strVal val="visible"/>
                                      </p:to>
                                    </p:set>
                                    <p:animEffect transition="in" filter="fade">
                                      <p:cBhvr>
                                        <p:cTn id="12" dur="1000"/>
                                        <p:tgtEl>
                                          <p:spTgt spid="60419">
                                            <p:txEl>
                                              <p:pRg st="2" end="2"/>
                                            </p:txEl>
                                          </p:spTgt>
                                        </p:tgtEl>
                                      </p:cBhvr>
                                    </p:animEffect>
                                    <p:anim calcmode="lin" valueType="num">
                                      <p:cBhvr>
                                        <p:cTn id="13" dur="1000" fill="hold"/>
                                        <p:tgtEl>
                                          <p:spTgt spid="60419">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6041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p:cNvSpPr>
            <a:spLocks noGrp="1"/>
          </p:cNvSpPr>
          <p:nvPr>
            <p:ph type="title"/>
          </p:nvPr>
        </p:nvSpPr>
        <p:spPr/>
        <p:txBody>
          <a:bodyPr/>
          <a:lstStyle/>
          <a:p>
            <a:r>
              <a:rPr lang="en-US" altLang="en-US"/>
              <a:t>Thủ tục (..)</a:t>
            </a:r>
          </a:p>
        </p:txBody>
      </p:sp>
      <p:sp>
        <p:nvSpPr>
          <p:cNvPr id="61443" name="Content Placeholder 2"/>
          <p:cNvSpPr>
            <a:spLocks noGrp="1"/>
          </p:cNvSpPr>
          <p:nvPr>
            <p:ph idx="1"/>
          </p:nvPr>
        </p:nvSpPr>
        <p:spPr/>
        <p:txBody>
          <a:bodyPr/>
          <a:lstStyle/>
          <a:p>
            <a:r>
              <a:rPr lang="en-US" altLang="en-US" sz="3600" dirty="0" err="1"/>
              <a:t>Thủ</a:t>
            </a:r>
            <a:r>
              <a:rPr lang="en-US" altLang="en-US" sz="3600" dirty="0"/>
              <a:t> </a:t>
            </a:r>
            <a:r>
              <a:rPr lang="en-US" altLang="en-US" sz="3600" dirty="0" err="1"/>
              <a:t>tục</a:t>
            </a:r>
            <a:r>
              <a:rPr lang="en-US" altLang="en-US" sz="3600" dirty="0"/>
              <a:t> </a:t>
            </a:r>
            <a:r>
              <a:rPr lang="en-US" altLang="en-US" sz="3600" dirty="0" err="1"/>
              <a:t>cần</a:t>
            </a:r>
            <a:r>
              <a:rPr lang="en-US" altLang="en-US" sz="3600" dirty="0"/>
              <a:t> </a:t>
            </a:r>
            <a:r>
              <a:rPr lang="en-US" altLang="en-US" sz="3600" dirty="0" err="1"/>
              <a:t>phải</a:t>
            </a:r>
            <a:r>
              <a:rPr lang="en-US" altLang="en-US" sz="3600" dirty="0"/>
              <a:t>:</a:t>
            </a:r>
          </a:p>
          <a:p>
            <a:pPr lvl="1"/>
            <a:r>
              <a:rPr lang="en-US" altLang="en-US" sz="3200" dirty="0" err="1"/>
              <a:t>Rõ</a:t>
            </a:r>
            <a:r>
              <a:rPr lang="en-US" altLang="en-US" sz="3200" dirty="0"/>
              <a:t> </a:t>
            </a:r>
            <a:r>
              <a:rPr lang="en-US" altLang="en-US" sz="3200" dirty="0" err="1"/>
              <a:t>ràng</a:t>
            </a:r>
            <a:r>
              <a:rPr lang="en-US" altLang="en-US" sz="3200" dirty="0"/>
              <a:t> </a:t>
            </a:r>
            <a:r>
              <a:rPr lang="en-US" altLang="en-US" sz="3200" dirty="0" err="1"/>
              <a:t>và</a:t>
            </a:r>
            <a:r>
              <a:rPr lang="en-US" altLang="en-US" sz="3200" dirty="0"/>
              <a:t> </a:t>
            </a:r>
            <a:r>
              <a:rPr lang="en-US" altLang="en-US" sz="3200" dirty="0" err="1"/>
              <a:t>dễ</a:t>
            </a:r>
            <a:r>
              <a:rPr lang="en-US" altLang="en-US" sz="3200" dirty="0"/>
              <a:t> </a:t>
            </a:r>
            <a:r>
              <a:rPr lang="en-US" altLang="en-US" sz="3200" dirty="0" err="1"/>
              <a:t>hiểu</a:t>
            </a:r>
            <a:endParaRPr lang="en-US" altLang="en-US" sz="3200" dirty="0"/>
          </a:p>
          <a:p>
            <a:pPr lvl="1"/>
            <a:r>
              <a:rPr lang="en-US" altLang="en-US" sz="3200" dirty="0" err="1"/>
              <a:t>Có</a:t>
            </a:r>
            <a:r>
              <a:rPr lang="en-US" altLang="en-US" sz="3200" dirty="0"/>
              <a:t> </a:t>
            </a:r>
            <a:r>
              <a:rPr lang="en-US" altLang="en-US" sz="3200" dirty="0" err="1"/>
              <a:t>tính</a:t>
            </a:r>
            <a:r>
              <a:rPr lang="en-US" altLang="en-US" sz="3200" dirty="0"/>
              <a:t> </a:t>
            </a:r>
            <a:r>
              <a:rPr lang="en-US" altLang="en-US" sz="3200" dirty="0" err="1"/>
              <a:t>lặp</a:t>
            </a:r>
            <a:r>
              <a:rPr lang="en-US" altLang="en-US" sz="3200" dirty="0"/>
              <a:t> </a:t>
            </a:r>
            <a:r>
              <a:rPr lang="en-US" altLang="en-US" sz="3200" dirty="0" err="1"/>
              <a:t>lại</a:t>
            </a:r>
            <a:endParaRPr lang="en-US" altLang="en-US" sz="3200" dirty="0"/>
          </a:p>
          <a:p>
            <a:pPr lvl="1"/>
            <a:r>
              <a:rPr lang="en-US" altLang="en-US" sz="3200" dirty="0" err="1"/>
              <a:t>Cập</a:t>
            </a:r>
            <a:r>
              <a:rPr lang="en-US" altLang="en-US" sz="3200" dirty="0"/>
              <a:t> </a:t>
            </a:r>
            <a:r>
              <a:rPr lang="en-US" altLang="en-US" sz="3200" dirty="0" err="1"/>
              <a:t>nhật</a:t>
            </a:r>
            <a:endParaRPr lang="en-US" altLang="en-US" sz="3200" dirty="0"/>
          </a:p>
          <a:p>
            <a:pPr lvl="1"/>
            <a:r>
              <a:rPr lang="en-US" altLang="en-US" sz="3200" dirty="0" err="1"/>
              <a:t>Được</a:t>
            </a:r>
            <a:r>
              <a:rPr lang="en-US" altLang="en-US" sz="3200" dirty="0"/>
              <a:t> </a:t>
            </a:r>
            <a:r>
              <a:rPr lang="en-US" altLang="en-US" sz="3200" dirty="0" err="1"/>
              <a:t>kiểm</a:t>
            </a:r>
            <a:r>
              <a:rPr lang="en-US" altLang="en-US" sz="3200" dirty="0"/>
              <a:t> </a:t>
            </a:r>
            <a:r>
              <a:rPr lang="en-US" altLang="en-US" sz="3200" dirty="0" err="1"/>
              <a:t>định</a:t>
            </a:r>
            <a:endParaRPr lang="en-US" altLang="en-US" sz="3200" dirty="0"/>
          </a:p>
          <a:p>
            <a:pPr lvl="1"/>
            <a:r>
              <a:rPr lang="en-US" altLang="en-US" sz="3200" dirty="0" err="1"/>
              <a:t>Tài</a:t>
            </a:r>
            <a:r>
              <a:rPr lang="en-US" altLang="en-US" sz="3200" dirty="0"/>
              <a:t> </a:t>
            </a:r>
            <a:r>
              <a:rPr lang="en-US" altLang="en-US" sz="3200" dirty="0" err="1"/>
              <a:t>liệu</a:t>
            </a:r>
            <a:r>
              <a:rPr lang="en-US" altLang="en-US" sz="3200" dirty="0"/>
              <a:t> </a:t>
            </a:r>
            <a:r>
              <a:rPr lang="en-US" altLang="en-US" sz="3200" dirty="0" err="1"/>
              <a:t>hóa</a:t>
            </a:r>
            <a:endParaRPr lang="en-US" altLang="en-US" sz="3200" dirty="0"/>
          </a:p>
        </p:txBody>
      </p:sp>
      <p:sp>
        <p:nvSpPr>
          <p:cNvPr id="6144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144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144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82692AC7-0B83-4A2B-BAAF-FF5304D63296}" type="slidenum">
              <a:rPr lang="en-US" altLang="en-US" sz="1200" smtClean="0"/>
              <a:pPr eaLnBrk="1" hangingPunct="1">
                <a:spcBef>
                  <a:spcPct val="0"/>
                </a:spcBef>
                <a:buClrTx/>
                <a:buSzTx/>
                <a:buFontTx/>
                <a:buNone/>
              </a:pPr>
              <a:t>63</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1443">
                                            <p:txEl>
                                              <p:pRg st="1" end="1"/>
                                            </p:txEl>
                                          </p:spTgt>
                                        </p:tgtEl>
                                        <p:attrNameLst>
                                          <p:attrName>style.visibility</p:attrName>
                                        </p:attrNameLst>
                                      </p:cBhvr>
                                      <p:to>
                                        <p:strVal val="visible"/>
                                      </p:to>
                                    </p:set>
                                    <p:animEffect transition="in" filter="circle(in)">
                                      <p:cBhvr>
                                        <p:cTn id="7" dur="2000"/>
                                        <p:tgtEl>
                                          <p:spTgt spid="61443">
                                            <p:txEl>
                                              <p:pRg st="1" end="1"/>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61443">
                                            <p:txEl>
                                              <p:pRg st="2" end="2"/>
                                            </p:txEl>
                                          </p:spTgt>
                                        </p:tgtEl>
                                        <p:attrNameLst>
                                          <p:attrName>style.visibility</p:attrName>
                                        </p:attrNameLst>
                                      </p:cBhvr>
                                      <p:to>
                                        <p:strVal val="visible"/>
                                      </p:to>
                                    </p:set>
                                    <p:animEffect transition="in" filter="circle(in)">
                                      <p:cBhvr>
                                        <p:cTn id="10" dur="2000"/>
                                        <p:tgtEl>
                                          <p:spTgt spid="6144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61443">
                                            <p:txEl>
                                              <p:pRg st="3" end="3"/>
                                            </p:txEl>
                                          </p:spTgt>
                                        </p:tgtEl>
                                        <p:attrNameLst>
                                          <p:attrName>style.visibility</p:attrName>
                                        </p:attrNameLst>
                                      </p:cBhvr>
                                      <p:to>
                                        <p:strVal val="visible"/>
                                      </p:to>
                                    </p:set>
                                    <p:animEffect transition="in" filter="circle(in)">
                                      <p:cBhvr>
                                        <p:cTn id="15" dur="2000"/>
                                        <p:tgtEl>
                                          <p:spTgt spid="61443">
                                            <p:txEl>
                                              <p:pRg st="3" end="3"/>
                                            </p:txEl>
                                          </p:spTgt>
                                        </p:tgtEl>
                                      </p:cBhvr>
                                    </p:animEffect>
                                  </p:childTnLst>
                                </p:cTn>
                              </p:par>
                              <p:par>
                                <p:cTn id="16" presetID="6" presetClass="entr" presetSubtype="16" fill="hold" nodeType="withEffect">
                                  <p:stCondLst>
                                    <p:cond delay="0"/>
                                  </p:stCondLst>
                                  <p:childTnLst>
                                    <p:set>
                                      <p:cBhvr>
                                        <p:cTn id="17" dur="1" fill="hold">
                                          <p:stCondLst>
                                            <p:cond delay="0"/>
                                          </p:stCondLst>
                                        </p:cTn>
                                        <p:tgtEl>
                                          <p:spTgt spid="61443">
                                            <p:txEl>
                                              <p:pRg st="4" end="4"/>
                                            </p:txEl>
                                          </p:spTgt>
                                        </p:tgtEl>
                                        <p:attrNameLst>
                                          <p:attrName>style.visibility</p:attrName>
                                        </p:attrNameLst>
                                      </p:cBhvr>
                                      <p:to>
                                        <p:strVal val="visible"/>
                                      </p:to>
                                    </p:set>
                                    <p:animEffect transition="in" filter="circle(in)">
                                      <p:cBhvr>
                                        <p:cTn id="18" dur="2000"/>
                                        <p:tgtEl>
                                          <p:spTgt spid="61443">
                                            <p:txEl>
                                              <p:pRg st="4" end="4"/>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61443">
                                            <p:txEl>
                                              <p:pRg st="5" end="5"/>
                                            </p:txEl>
                                          </p:spTgt>
                                        </p:tgtEl>
                                        <p:attrNameLst>
                                          <p:attrName>style.visibility</p:attrName>
                                        </p:attrNameLst>
                                      </p:cBhvr>
                                      <p:to>
                                        <p:strVal val="visible"/>
                                      </p:to>
                                    </p:set>
                                    <p:animEffect transition="in" filter="circle(in)">
                                      <p:cBhvr>
                                        <p:cTn id="21" dur="2000"/>
                                        <p:tgtEl>
                                          <p:spTgt spid="6144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p:cNvSpPr>
            <a:spLocks noGrp="1"/>
          </p:cNvSpPr>
          <p:nvPr>
            <p:ph type="title"/>
          </p:nvPr>
        </p:nvSpPr>
        <p:spPr/>
        <p:txBody>
          <a:bodyPr/>
          <a:lstStyle/>
          <a:p>
            <a:r>
              <a:rPr lang="en-US" altLang="en-US"/>
              <a:t>Thủ tục (..)</a:t>
            </a:r>
          </a:p>
        </p:txBody>
      </p:sp>
      <p:sp>
        <p:nvSpPr>
          <p:cNvPr id="62467" name="Content Placeholder 2"/>
          <p:cNvSpPr>
            <a:spLocks noGrp="1"/>
          </p:cNvSpPr>
          <p:nvPr>
            <p:ph idx="1"/>
          </p:nvPr>
        </p:nvSpPr>
        <p:spPr/>
        <p:txBody>
          <a:bodyPr/>
          <a:lstStyle/>
          <a:p>
            <a:r>
              <a:rPr lang="en-US" altLang="en-US" sz="3600" dirty="0" err="1"/>
              <a:t>Ví</a:t>
            </a:r>
            <a:r>
              <a:rPr lang="en-US" altLang="en-US" sz="3600" dirty="0"/>
              <a:t> </a:t>
            </a:r>
            <a:r>
              <a:rPr lang="en-US" altLang="en-US" sz="3600" dirty="0" err="1"/>
              <a:t>dụ</a:t>
            </a:r>
            <a:r>
              <a:rPr lang="en-US" altLang="en-US" sz="3600" dirty="0"/>
              <a:t>:</a:t>
            </a:r>
          </a:p>
          <a:p>
            <a:pPr lvl="1"/>
            <a:r>
              <a:rPr lang="en-US" altLang="en-US" sz="3200" dirty="0" err="1"/>
              <a:t>Báo</a:t>
            </a:r>
            <a:r>
              <a:rPr lang="en-US" altLang="en-US" sz="3200" dirty="0"/>
              <a:t> </a:t>
            </a:r>
            <a:r>
              <a:rPr lang="en-US" altLang="en-US" sz="3200" dirty="0" err="1"/>
              <a:t>cáo</a:t>
            </a:r>
            <a:r>
              <a:rPr lang="en-US" altLang="en-US" sz="3200" dirty="0"/>
              <a:t> </a:t>
            </a:r>
            <a:r>
              <a:rPr lang="en-US" altLang="en-US" sz="3200" dirty="0" err="1"/>
              <a:t>sự</a:t>
            </a:r>
            <a:r>
              <a:rPr lang="en-US" altLang="en-US" sz="3200" dirty="0"/>
              <a:t> </a:t>
            </a:r>
            <a:r>
              <a:rPr lang="en-US" altLang="en-US" sz="3200" dirty="0" err="1"/>
              <a:t>cố</a:t>
            </a:r>
            <a:endParaRPr lang="en-US" altLang="en-US" sz="3200" dirty="0"/>
          </a:p>
          <a:p>
            <a:pPr lvl="1"/>
            <a:r>
              <a:rPr lang="en-US" altLang="en-US" sz="3200" dirty="0" err="1"/>
              <a:t>Quản</a:t>
            </a:r>
            <a:r>
              <a:rPr lang="en-US" altLang="en-US" sz="3200" dirty="0"/>
              <a:t> </a:t>
            </a:r>
            <a:r>
              <a:rPr lang="en-US" altLang="en-US" sz="3200" dirty="0" err="1"/>
              <a:t>lí</a:t>
            </a:r>
            <a:r>
              <a:rPr lang="en-US" altLang="en-US" sz="3200" dirty="0"/>
              <a:t> </a:t>
            </a:r>
            <a:r>
              <a:rPr lang="en-US" altLang="en-US" sz="3200" dirty="0" err="1"/>
              <a:t>sự</a:t>
            </a:r>
            <a:r>
              <a:rPr lang="en-US" altLang="en-US" sz="3200" dirty="0"/>
              <a:t> </a:t>
            </a:r>
            <a:r>
              <a:rPr lang="en-US" altLang="en-US" sz="3200" dirty="0" err="1"/>
              <a:t>cố</a:t>
            </a:r>
            <a:endParaRPr lang="en-US" altLang="en-US" sz="3200" dirty="0"/>
          </a:p>
          <a:p>
            <a:pPr lvl="1"/>
            <a:r>
              <a:rPr lang="en-US" altLang="en-US" sz="3200" dirty="0" err="1"/>
              <a:t>Thêm</a:t>
            </a:r>
            <a:r>
              <a:rPr lang="en-US" altLang="en-US" sz="3200" dirty="0"/>
              <a:t>/</a:t>
            </a:r>
            <a:r>
              <a:rPr lang="en-US" altLang="en-US" sz="3200" dirty="0" err="1"/>
              <a:t>xóa</a:t>
            </a:r>
            <a:r>
              <a:rPr lang="en-US" altLang="en-US" sz="3200" dirty="0"/>
              <a:t> </a:t>
            </a:r>
            <a:r>
              <a:rPr lang="en-US" altLang="en-US" sz="3200" dirty="0" err="1"/>
              <a:t>định</a:t>
            </a:r>
            <a:r>
              <a:rPr lang="en-US" altLang="en-US" sz="3200" dirty="0"/>
              <a:t> </a:t>
            </a:r>
            <a:r>
              <a:rPr lang="en-US" altLang="en-US" sz="3200" dirty="0" err="1"/>
              <a:t>danh</a:t>
            </a:r>
            <a:r>
              <a:rPr lang="en-US" altLang="en-US" sz="3200" dirty="0"/>
              <a:t> </a:t>
            </a:r>
            <a:r>
              <a:rPr lang="en-US" altLang="en-US" sz="3200" dirty="0" err="1"/>
              <a:t>người</a:t>
            </a:r>
            <a:r>
              <a:rPr lang="en-US" altLang="en-US" sz="3200" dirty="0"/>
              <a:t> </a:t>
            </a:r>
            <a:r>
              <a:rPr lang="en-US" altLang="en-US" sz="3200" dirty="0" err="1"/>
              <a:t>dùng</a:t>
            </a:r>
            <a:endParaRPr lang="en-US" altLang="en-US" sz="3200" dirty="0"/>
          </a:p>
          <a:p>
            <a:pPr lvl="1"/>
            <a:r>
              <a:rPr lang="en-US" altLang="en-US" sz="3200" dirty="0" err="1"/>
              <a:t>Cấu</a:t>
            </a:r>
            <a:r>
              <a:rPr lang="en-US" altLang="en-US" sz="3200" dirty="0"/>
              <a:t> </a:t>
            </a:r>
            <a:r>
              <a:rPr lang="en-US" altLang="en-US" sz="3200" dirty="0" err="1"/>
              <a:t>hình</a:t>
            </a:r>
            <a:r>
              <a:rPr lang="en-US" altLang="en-US" sz="3200" dirty="0"/>
              <a:t> </a:t>
            </a:r>
            <a:r>
              <a:rPr lang="en-US" altLang="en-US" sz="3200" dirty="0" err="1"/>
              <a:t>máy</a:t>
            </a:r>
            <a:r>
              <a:rPr lang="en-US" altLang="en-US" sz="3200" dirty="0"/>
              <a:t> </a:t>
            </a:r>
            <a:r>
              <a:rPr lang="en-US" altLang="en-US" sz="3200" dirty="0" err="1"/>
              <a:t>chủ</a:t>
            </a:r>
            <a:endParaRPr lang="en-US" altLang="en-US" sz="3200" dirty="0"/>
          </a:p>
          <a:p>
            <a:pPr lvl="1"/>
            <a:r>
              <a:rPr lang="en-US" altLang="en-US" sz="3200" dirty="0"/>
              <a:t>Sao </a:t>
            </a:r>
            <a:r>
              <a:rPr lang="en-US" altLang="en-US" sz="3200" dirty="0" err="1"/>
              <a:t>lưu</a:t>
            </a:r>
            <a:r>
              <a:rPr lang="en-US" altLang="en-US" sz="3200" dirty="0"/>
              <a:t> </a:t>
            </a:r>
            <a:r>
              <a:rPr lang="en-US" altLang="en-US" sz="3200" dirty="0" err="1"/>
              <a:t>máy</a:t>
            </a:r>
            <a:r>
              <a:rPr lang="en-US" altLang="en-US" sz="3200" dirty="0"/>
              <a:t> </a:t>
            </a:r>
            <a:r>
              <a:rPr lang="en-US" altLang="en-US" sz="3200" dirty="0" err="1"/>
              <a:t>chủ</a:t>
            </a:r>
            <a:endParaRPr lang="en-US" altLang="en-US" sz="3200" dirty="0"/>
          </a:p>
        </p:txBody>
      </p:sp>
      <p:sp>
        <p:nvSpPr>
          <p:cNvPr id="6246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246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247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68EBD3F-A6E0-4A3A-B8D0-3F023433EF73}" type="slidenum">
              <a:rPr lang="en-US" altLang="en-US" sz="1200" smtClean="0"/>
              <a:pPr eaLnBrk="1" hangingPunct="1">
                <a:spcBef>
                  <a:spcPct val="0"/>
                </a:spcBef>
                <a:buClrTx/>
                <a:buSzTx/>
                <a:buFontTx/>
                <a:buNone/>
              </a:pPr>
              <a:t>64</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2467">
                                            <p:txEl>
                                              <p:pRg st="1" end="1"/>
                                            </p:txEl>
                                          </p:spTgt>
                                        </p:tgtEl>
                                        <p:attrNameLst>
                                          <p:attrName>style.visibility</p:attrName>
                                        </p:attrNameLst>
                                      </p:cBhvr>
                                      <p:to>
                                        <p:strVal val="visible"/>
                                      </p:to>
                                    </p:set>
                                    <p:animEffect transition="in" filter="barn(inVertical)">
                                      <p:cBhvr>
                                        <p:cTn id="7" dur="500"/>
                                        <p:tgtEl>
                                          <p:spTgt spid="6246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62467">
                                            <p:txEl>
                                              <p:pRg st="2" end="2"/>
                                            </p:txEl>
                                          </p:spTgt>
                                        </p:tgtEl>
                                        <p:attrNameLst>
                                          <p:attrName>style.visibility</p:attrName>
                                        </p:attrNameLst>
                                      </p:cBhvr>
                                      <p:to>
                                        <p:strVal val="visible"/>
                                      </p:to>
                                    </p:set>
                                    <p:animEffect transition="in" filter="barn(inVertical)">
                                      <p:cBhvr>
                                        <p:cTn id="10" dur="500"/>
                                        <p:tgtEl>
                                          <p:spTgt spid="6246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62467">
                                            <p:txEl>
                                              <p:pRg st="3" end="3"/>
                                            </p:txEl>
                                          </p:spTgt>
                                        </p:tgtEl>
                                        <p:attrNameLst>
                                          <p:attrName>style.visibility</p:attrName>
                                        </p:attrNameLst>
                                      </p:cBhvr>
                                      <p:to>
                                        <p:strVal val="visible"/>
                                      </p:to>
                                    </p:set>
                                    <p:animEffect transition="in" filter="barn(inVertical)">
                                      <p:cBhvr>
                                        <p:cTn id="13" dur="500"/>
                                        <p:tgtEl>
                                          <p:spTgt spid="62467">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62467">
                                            <p:txEl>
                                              <p:pRg st="4" end="4"/>
                                            </p:txEl>
                                          </p:spTgt>
                                        </p:tgtEl>
                                        <p:attrNameLst>
                                          <p:attrName>style.visibility</p:attrName>
                                        </p:attrNameLst>
                                      </p:cBhvr>
                                      <p:to>
                                        <p:strVal val="visible"/>
                                      </p:to>
                                    </p:set>
                                    <p:animEffect transition="in" filter="barn(inVertical)">
                                      <p:cBhvr>
                                        <p:cTn id="16" dur="500"/>
                                        <p:tgtEl>
                                          <p:spTgt spid="62467">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62467">
                                            <p:txEl>
                                              <p:pRg st="5" end="5"/>
                                            </p:txEl>
                                          </p:spTgt>
                                        </p:tgtEl>
                                        <p:attrNameLst>
                                          <p:attrName>style.visibility</p:attrName>
                                        </p:attrNameLst>
                                      </p:cBhvr>
                                      <p:to>
                                        <p:strVal val="visible"/>
                                      </p:to>
                                    </p:set>
                                    <p:animEffect transition="in" filter="barn(inVertical)">
                                      <p:cBhvr>
                                        <p:cTn id="19" dur="500"/>
                                        <p:tgtEl>
                                          <p:spTgt spid="6246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a:spLocks noGrp="1"/>
          </p:cNvSpPr>
          <p:nvPr>
            <p:ph type="title"/>
          </p:nvPr>
        </p:nvSpPr>
        <p:spPr/>
        <p:txBody>
          <a:bodyPr/>
          <a:lstStyle/>
          <a:p>
            <a:r>
              <a:rPr lang="en-US" altLang="en-US"/>
              <a:t>Hướng dẫn</a:t>
            </a:r>
          </a:p>
        </p:txBody>
      </p:sp>
      <p:sp>
        <p:nvSpPr>
          <p:cNvPr id="63491" name="Content Placeholder 2"/>
          <p:cNvSpPr>
            <a:spLocks noGrp="1"/>
          </p:cNvSpPr>
          <p:nvPr>
            <p:ph idx="1"/>
          </p:nvPr>
        </p:nvSpPr>
        <p:spPr/>
        <p:txBody>
          <a:bodyPr/>
          <a:lstStyle/>
          <a:p>
            <a:r>
              <a:rPr lang="en-US" altLang="en-US" sz="3600" b="1" dirty="0" err="1"/>
              <a:t>Định</a:t>
            </a:r>
            <a:r>
              <a:rPr lang="en-US" altLang="en-US" sz="3600" b="1" dirty="0"/>
              <a:t> </a:t>
            </a:r>
            <a:r>
              <a:rPr lang="en-US" altLang="en-US" sz="3600" b="1" dirty="0" err="1"/>
              <a:t>nghĩa</a:t>
            </a:r>
            <a:r>
              <a:rPr lang="en-US" altLang="en-US" sz="3600" dirty="0"/>
              <a:t>:</a:t>
            </a:r>
          </a:p>
          <a:p>
            <a:pPr lvl="1"/>
            <a:r>
              <a:rPr lang="en-US" altLang="en-US" sz="3200" dirty="0" err="1"/>
              <a:t>Là</a:t>
            </a:r>
            <a:r>
              <a:rPr lang="en-US" altLang="en-US" sz="3200" dirty="0"/>
              <a:t> </a:t>
            </a:r>
            <a:r>
              <a:rPr lang="en-US" altLang="en-US" sz="3200" dirty="0" err="1"/>
              <a:t>một</a:t>
            </a:r>
            <a:r>
              <a:rPr lang="en-US" altLang="en-US" sz="3200" dirty="0"/>
              <a:t> </a:t>
            </a:r>
            <a:r>
              <a:rPr lang="en-US" altLang="en-US" sz="3200" dirty="0" err="1"/>
              <a:t>tài</a:t>
            </a:r>
            <a:r>
              <a:rPr lang="en-US" altLang="en-US" sz="3200" dirty="0"/>
              <a:t> </a:t>
            </a:r>
            <a:r>
              <a:rPr lang="en-US" altLang="en-US" sz="3200" dirty="0" err="1"/>
              <a:t>liệu</a:t>
            </a:r>
            <a:r>
              <a:rPr lang="en-US" altLang="en-US" sz="3200" dirty="0"/>
              <a:t> </a:t>
            </a:r>
            <a:r>
              <a:rPr lang="en-US" altLang="en-US" sz="3200" dirty="0" err="1"/>
              <a:t>giúp</a:t>
            </a:r>
            <a:r>
              <a:rPr lang="en-US" altLang="en-US" sz="3200" dirty="0"/>
              <a:t> </a:t>
            </a:r>
            <a:r>
              <a:rPr lang="en-US" altLang="en-US" sz="3200" dirty="0" err="1"/>
              <a:t>giải</a:t>
            </a:r>
            <a:r>
              <a:rPr lang="en-US" altLang="en-US" sz="3200" dirty="0"/>
              <a:t> </a:t>
            </a:r>
            <a:r>
              <a:rPr lang="en-US" altLang="en-US" sz="3200" dirty="0" err="1"/>
              <a:t>thích</a:t>
            </a:r>
            <a:r>
              <a:rPr lang="en-US" altLang="en-US" sz="3200" dirty="0"/>
              <a:t> </a:t>
            </a:r>
            <a:r>
              <a:rPr lang="en-US" altLang="en-US" sz="3200" dirty="0" err="1"/>
              <a:t>một</a:t>
            </a:r>
            <a:r>
              <a:rPr lang="en-US" altLang="en-US" sz="3200" dirty="0"/>
              <a:t> </a:t>
            </a:r>
            <a:r>
              <a:rPr lang="en-US" altLang="en-US" sz="3200" dirty="0" err="1"/>
              <a:t>chính</a:t>
            </a:r>
            <a:r>
              <a:rPr lang="en-US" altLang="en-US" sz="3200" dirty="0"/>
              <a:t> </a:t>
            </a:r>
            <a:r>
              <a:rPr lang="en-US" altLang="en-US" sz="3200" dirty="0" err="1"/>
              <a:t>sách</a:t>
            </a:r>
            <a:r>
              <a:rPr lang="en-US" altLang="en-US" sz="3200" dirty="0"/>
              <a:t>, </a:t>
            </a:r>
            <a:r>
              <a:rPr lang="en-US" altLang="en-US" sz="3200" dirty="0" err="1"/>
              <a:t>chuẩn</a:t>
            </a:r>
            <a:r>
              <a:rPr lang="en-US" altLang="en-US" sz="3200" dirty="0"/>
              <a:t> hay </a:t>
            </a:r>
            <a:r>
              <a:rPr lang="en-US" altLang="en-US" sz="3200" dirty="0" err="1"/>
              <a:t>thủ</a:t>
            </a:r>
            <a:r>
              <a:rPr lang="en-US" altLang="en-US" sz="3200" dirty="0"/>
              <a:t> </a:t>
            </a:r>
            <a:r>
              <a:rPr lang="en-US" altLang="en-US" sz="3200" dirty="0" err="1"/>
              <a:t>tục</a:t>
            </a:r>
            <a:endParaRPr lang="en-US" altLang="en-US" sz="3200" dirty="0"/>
          </a:p>
          <a:p>
            <a:r>
              <a:rPr lang="en-US" altLang="en-US" sz="3600" dirty="0" err="1"/>
              <a:t>Không</a:t>
            </a:r>
            <a:r>
              <a:rPr lang="en-US" altLang="en-US" sz="3600" dirty="0"/>
              <a:t> </a:t>
            </a:r>
            <a:r>
              <a:rPr lang="en-US" altLang="en-US" sz="3600" dirty="0" err="1"/>
              <a:t>bắt</a:t>
            </a:r>
            <a:r>
              <a:rPr lang="en-US" altLang="en-US" sz="3600" dirty="0"/>
              <a:t> </a:t>
            </a:r>
            <a:r>
              <a:rPr lang="en-US" altLang="en-US" sz="3600" dirty="0" err="1"/>
              <a:t>buộc</a:t>
            </a:r>
            <a:endParaRPr lang="en-US" altLang="en-US" sz="3600" dirty="0"/>
          </a:p>
        </p:txBody>
      </p:sp>
      <p:sp>
        <p:nvSpPr>
          <p:cNvPr id="6349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349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349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892E1E1E-D1E9-4045-9A07-D66B9D7DD921}" type="slidenum">
              <a:rPr lang="en-US" altLang="en-US" sz="1200" smtClean="0"/>
              <a:pPr eaLnBrk="1" hangingPunct="1">
                <a:spcBef>
                  <a:spcPct val="0"/>
                </a:spcBef>
                <a:buClrTx/>
                <a:buSzTx/>
                <a:buFontTx/>
                <a:buNone/>
              </a:pPr>
              <a:t>65</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3491">
                                            <p:txEl>
                                              <p:pRg st="1" end="1"/>
                                            </p:txEl>
                                          </p:spTgt>
                                        </p:tgtEl>
                                        <p:attrNameLst>
                                          <p:attrName>style.visibility</p:attrName>
                                        </p:attrNameLst>
                                      </p:cBhvr>
                                      <p:to>
                                        <p:strVal val="visible"/>
                                      </p:to>
                                    </p:set>
                                    <p:animEffect transition="in" filter="circle(in)">
                                      <p:cBhvr>
                                        <p:cTn id="7" dur="2000"/>
                                        <p:tgtEl>
                                          <p:spTgt spid="6349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63491">
                                            <p:txEl>
                                              <p:pRg st="2" end="2"/>
                                            </p:txEl>
                                          </p:spTgt>
                                        </p:tgtEl>
                                        <p:attrNameLst>
                                          <p:attrName>style.visibility</p:attrName>
                                        </p:attrNameLst>
                                      </p:cBhvr>
                                      <p:to>
                                        <p:strVal val="visible"/>
                                      </p:to>
                                    </p:set>
                                    <p:animEffect transition="in" filter="circle(in)">
                                      <p:cBhvr>
                                        <p:cTn id="12" dur="2000"/>
                                        <p:tgtEl>
                                          <p:spTgt spid="6349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p:cNvSpPr>
          <p:nvPr>
            <p:ph type="title"/>
          </p:nvPr>
        </p:nvSpPr>
        <p:spPr/>
        <p:txBody>
          <a:bodyPr/>
          <a:lstStyle/>
          <a:p>
            <a:r>
              <a:rPr lang="en-US" altLang="en-US" sz="4000" dirty="0"/>
              <a:t>1.2.5 </a:t>
            </a:r>
            <a:r>
              <a:rPr lang="en-US" altLang="en-US" sz="4000" dirty="0" err="1"/>
              <a:t>Khung</a:t>
            </a:r>
            <a:r>
              <a:rPr lang="en-US" altLang="en-US" sz="4000" dirty="0"/>
              <a:t> CS </a:t>
            </a:r>
            <a:r>
              <a:rPr lang="en-US" altLang="en-US" sz="4000" dirty="0" err="1"/>
              <a:t>chuẩn</a:t>
            </a:r>
            <a:r>
              <a:rPr lang="en-US" altLang="en-US" sz="4000" dirty="0"/>
              <a:t> </a:t>
            </a:r>
            <a:r>
              <a:rPr lang="en-US" altLang="en-US" sz="4000" dirty="0" err="1"/>
              <a:t>công</a:t>
            </a:r>
            <a:r>
              <a:rPr lang="en-US" altLang="en-US" sz="4000" dirty="0"/>
              <a:t> </a:t>
            </a:r>
            <a:r>
              <a:rPr lang="en-US" altLang="en-US" sz="4000" dirty="0" err="1"/>
              <a:t>nghiệp</a:t>
            </a:r>
            <a:endParaRPr lang="en-US" altLang="en-US" dirty="0"/>
          </a:p>
        </p:txBody>
      </p:sp>
      <p:sp>
        <p:nvSpPr>
          <p:cNvPr id="65539" name="Content Placeholder 2"/>
          <p:cNvSpPr>
            <a:spLocks noGrp="1"/>
          </p:cNvSpPr>
          <p:nvPr>
            <p:ph idx="1"/>
          </p:nvPr>
        </p:nvSpPr>
        <p:spPr/>
        <p:txBody>
          <a:bodyPr/>
          <a:lstStyle/>
          <a:p>
            <a:r>
              <a:rPr lang="en-US" altLang="en-US" sz="3600" dirty="0" err="1"/>
              <a:t>Là</a:t>
            </a:r>
            <a:r>
              <a:rPr lang="en-US" altLang="en-US" sz="3600" dirty="0"/>
              <a:t> </a:t>
            </a:r>
            <a:r>
              <a:rPr lang="en-US" altLang="en-US" sz="3600" dirty="0" err="1"/>
              <a:t>khung</a:t>
            </a:r>
            <a:r>
              <a:rPr lang="en-US" altLang="en-US" sz="3600" dirty="0"/>
              <a:t> CS </a:t>
            </a:r>
            <a:r>
              <a:rPr lang="en-US" altLang="en-US" sz="3600" dirty="0" err="1"/>
              <a:t>đã</a:t>
            </a:r>
            <a:r>
              <a:rPr lang="en-US" altLang="en-US" sz="3600" dirty="0"/>
              <a:t> </a:t>
            </a:r>
            <a:r>
              <a:rPr lang="en-US" altLang="en-US" sz="3600" dirty="0" err="1"/>
              <a:t>được</a:t>
            </a:r>
            <a:r>
              <a:rPr lang="en-US" altLang="en-US" sz="3600" dirty="0"/>
              <a:t> </a:t>
            </a:r>
            <a:r>
              <a:rPr lang="en-US" altLang="en-US" sz="3600" dirty="0" err="1"/>
              <a:t>chuẩn</a:t>
            </a:r>
            <a:r>
              <a:rPr lang="en-US" altLang="en-US" sz="3600" dirty="0"/>
              <a:t> </a:t>
            </a:r>
            <a:r>
              <a:rPr lang="en-US" altLang="en-US" sz="3600" dirty="0" err="1"/>
              <a:t>hóa</a:t>
            </a:r>
            <a:r>
              <a:rPr lang="en-US" altLang="en-US" sz="3600" dirty="0"/>
              <a:t> </a:t>
            </a:r>
            <a:r>
              <a:rPr lang="en-US" altLang="en-US" sz="3600" dirty="0" err="1"/>
              <a:t>và</a:t>
            </a:r>
            <a:r>
              <a:rPr lang="en-US" altLang="en-US" sz="3600" dirty="0"/>
              <a:t> </a:t>
            </a:r>
            <a:r>
              <a:rPr lang="en-US" altLang="en-US" sz="3600" dirty="0" err="1"/>
              <a:t>được</a:t>
            </a:r>
            <a:r>
              <a:rPr lang="en-US" altLang="en-US" sz="3600" dirty="0"/>
              <a:t> </a:t>
            </a:r>
            <a:r>
              <a:rPr lang="en-US" altLang="en-US" sz="3600" dirty="0" err="1"/>
              <a:t>chấp</a:t>
            </a:r>
            <a:r>
              <a:rPr lang="en-US" altLang="en-US" sz="3600" dirty="0"/>
              <a:t> </a:t>
            </a:r>
            <a:r>
              <a:rPr lang="en-US" altLang="en-US" sz="3600" dirty="0" err="1"/>
              <a:t>nhận</a:t>
            </a:r>
            <a:r>
              <a:rPr lang="en-US" altLang="en-US" sz="3600" dirty="0"/>
              <a:t> </a:t>
            </a:r>
            <a:r>
              <a:rPr lang="en-US" altLang="en-US" sz="3600" dirty="0" err="1"/>
              <a:t>rộng</a:t>
            </a:r>
            <a:r>
              <a:rPr lang="en-US" altLang="en-US" sz="3600" dirty="0"/>
              <a:t> </a:t>
            </a:r>
            <a:r>
              <a:rPr lang="en-US" altLang="en-US" sz="3600" dirty="0" err="1"/>
              <a:t>rãi</a:t>
            </a:r>
            <a:endParaRPr lang="en-US" altLang="en-US" sz="3600" dirty="0"/>
          </a:p>
          <a:p>
            <a:pPr lvl="1"/>
            <a:r>
              <a:rPr lang="en-US" altLang="en-US" sz="3200" dirty="0" err="1"/>
              <a:t>Ví</a:t>
            </a:r>
            <a:r>
              <a:rPr lang="en-US" altLang="en-US" sz="3200" dirty="0"/>
              <a:t> </a:t>
            </a:r>
            <a:r>
              <a:rPr lang="en-US" altLang="en-US" sz="3200" dirty="0" err="1"/>
              <a:t>dụ</a:t>
            </a:r>
            <a:r>
              <a:rPr lang="en-US" altLang="en-US" sz="3200" dirty="0"/>
              <a:t>:</a:t>
            </a:r>
          </a:p>
          <a:p>
            <a:pPr lvl="2"/>
            <a:r>
              <a:rPr lang="en-US" altLang="en-US" sz="2800" dirty="0"/>
              <a:t>COBIT</a:t>
            </a:r>
            <a:endParaRPr lang="en-US" altLang="en-US" sz="1600" dirty="0"/>
          </a:p>
          <a:p>
            <a:pPr lvl="2"/>
            <a:r>
              <a:rPr lang="vi-VN" altLang="en-US" sz="2800" dirty="0"/>
              <a:t>ISO/IEC 2700</a:t>
            </a:r>
            <a:r>
              <a:rPr lang="en-US" altLang="en-US" sz="2400" dirty="0"/>
              <a:t>2</a:t>
            </a:r>
          </a:p>
          <a:p>
            <a:pPr lvl="2"/>
            <a:r>
              <a:rPr lang="en-US" altLang="en-US" sz="2800" dirty="0"/>
              <a:t>NIST SP 800-53</a:t>
            </a:r>
          </a:p>
        </p:txBody>
      </p:sp>
      <p:sp>
        <p:nvSpPr>
          <p:cNvPr id="6554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554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554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E7AC2A5-4838-4570-A904-235FE8A9430D}" type="slidenum">
              <a:rPr lang="en-US" altLang="en-US" sz="1200" smtClean="0"/>
              <a:pPr eaLnBrk="1" hangingPunct="1">
                <a:spcBef>
                  <a:spcPct val="0"/>
                </a:spcBef>
                <a:buClrTx/>
                <a:buSzTx/>
                <a:buFontTx/>
                <a:buNone/>
              </a:pPr>
              <a:t>66</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5539">
                                            <p:txEl>
                                              <p:pRg st="2" end="2"/>
                                            </p:txEl>
                                          </p:spTgt>
                                        </p:tgtEl>
                                        <p:attrNameLst>
                                          <p:attrName>style.visibility</p:attrName>
                                        </p:attrNameLst>
                                      </p:cBhvr>
                                      <p:to>
                                        <p:strVal val="visible"/>
                                      </p:to>
                                    </p:set>
                                    <p:animEffect transition="in" filter="circle(in)">
                                      <p:cBhvr>
                                        <p:cTn id="7" dur="2000"/>
                                        <p:tgtEl>
                                          <p:spTgt spid="65539">
                                            <p:txEl>
                                              <p:pRg st="2" end="2"/>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65539">
                                            <p:txEl>
                                              <p:pRg st="3" end="3"/>
                                            </p:txEl>
                                          </p:spTgt>
                                        </p:tgtEl>
                                        <p:attrNameLst>
                                          <p:attrName>style.visibility</p:attrName>
                                        </p:attrNameLst>
                                      </p:cBhvr>
                                      <p:to>
                                        <p:strVal val="visible"/>
                                      </p:to>
                                    </p:set>
                                    <p:animEffect transition="in" filter="circle(in)">
                                      <p:cBhvr>
                                        <p:cTn id="10" dur="2000"/>
                                        <p:tgtEl>
                                          <p:spTgt spid="65539">
                                            <p:txEl>
                                              <p:pRg st="3" end="3"/>
                                            </p:txEl>
                                          </p:spTgt>
                                        </p:tgtEl>
                                      </p:cBhvr>
                                    </p:animEffect>
                                  </p:childTnLst>
                                </p:cTn>
                              </p:par>
                              <p:par>
                                <p:cTn id="11" presetID="6" presetClass="entr" presetSubtype="16" fill="hold" nodeType="withEffect">
                                  <p:stCondLst>
                                    <p:cond delay="0"/>
                                  </p:stCondLst>
                                  <p:childTnLst>
                                    <p:set>
                                      <p:cBhvr>
                                        <p:cTn id="12" dur="1" fill="hold">
                                          <p:stCondLst>
                                            <p:cond delay="0"/>
                                          </p:stCondLst>
                                        </p:cTn>
                                        <p:tgtEl>
                                          <p:spTgt spid="65539">
                                            <p:txEl>
                                              <p:pRg st="4" end="4"/>
                                            </p:txEl>
                                          </p:spTgt>
                                        </p:tgtEl>
                                        <p:attrNameLst>
                                          <p:attrName>style.visibility</p:attrName>
                                        </p:attrNameLst>
                                      </p:cBhvr>
                                      <p:to>
                                        <p:strVal val="visible"/>
                                      </p:to>
                                    </p:set>
                                    <p:animEffect transition="in" filter="circle(in)">
                                      <p:cBhvr>
                                        <p:cTn id="13" dur="2000"/>
                                        <p:tgtEl>
                                          <p:spTgt spid="6553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p:cNvSpPr>
            <a:spLocks noGrp="1"/>
          </p:cNvSpPr>
          <p:nvPr>
            <p:ph type="title"/>
          </p:nvPr>
        </p:nvSpPr>
        <p:spPr/>
        <p:txBody>
          <a:bodyPr/>
          <a:lstStyle/>
          <a:p>
            <a:r>
              <a:rPr lang="en-US" altLang="en-US"/>
              <a:t>COBIT</a:t>
            </a:r>
          </a:p>
        </p:txBody>
      </p:sp>
      <p:sp>
        <p:nvSpPr>
          <p:cNvPr id="66563" name="Content Placeholder 2"/>
          <p:cNvSpPr>
            <a:spLocks noGrp="1"/>
          </p:cNvSpPr>
          <p:nvPr>
            <p:ph idx="1"/>
          </p:nvPr>
        </p:nvSpPr>
        <p:spPr/>
        <p:txBody>
          <a:bodyPr/>
          <a:lstStyle/>
          <a:p>
            <a:r>
              <a:rPr lang="en-US" altLang="en-US"/>
              <a:t>Viết tắt của </a:t>
            </a:r>
            <a:r>
              <a:rPr lang="vi-VN" altLang="en-US"/>
              <a:t>Control Objectives for Information and related Technology</a:t>
            </a:r>
            <a:endParaRPr lang="en-US" altLang="en-US"/>
          </a:p>
          <a:p>
            <a:r>
              <a:rPr lang="en-US" altLang="en-US"/>
              <a:t>Đư</a:t>
            </a:r>
            <a:r>
              <a:rPr lang="vi-VN" altLang="en-US"/>
              <a:t>ợc tạo ra bởi hiệp hội kiểm toán và kiểm soát hệ thống thông tin (Information Systems Audit and Control Association – ISACA)</a:t>
            </a:r>
            <a:endParaRPr lang="en-US" altLang="en-US"/>
          </a:p>
        </p:txBody>
      </p:sp>
      <p:sp>
        <p:nvSpPr>
          <p:cNvPr id="6656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656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656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B9883C4C-531B-4C0A-8E2E-C247EECD3D16}" type="slidenum">
              <a:rPr lang="en-US" altLang="en-US" sz="1200" smtClean="0"/>
              <a:pPr eaLnBrk="1" hangingPunct="1">
                <a:spcBef>
                  <a:spcPct val="0"/>
                </a:spcBef>
                <a:buClrTx/>
                <a:buSzTx/>
                <a:buFontTx/>
                <a:buNone/>
              </a:pPr>
              <a:t>67</a:t>
            </a:fld>
            <a:endParaRPr lang="en-US" altLang="en-US" sz="120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p:cNvSpPr>
            <a:spLocks noGrp="1"/>
          </p:cNvSpPr>
          <p:nvPr>
            <p:ph type="title"/>
          </p:nvPr>
        </p:nvSpPr>
        <p:spPr/>
        <p:txBody>
          <a:bodyPr/>
          <a:lstStyle/>
          <a:p>
            <a:r>
              <a:rPr lang="en-US" altLang="en-US"/>
              <a:t>COBIT</a:t>
            </a:r>
          </a:p>
        </p:txBody>
      </p:sp>
      <p:sp>
        <p:nvSpPr>
          <p:cNvPr id="67587" name="Content Placeholder 2"/>
          <p:cNvSpPr>
            <a:spLocks noGrp="1"/>
          </p:cNvSpPr>
          <p:nvPr>
            <p:ph idx="1"/>
          </p:nvPr>
        </p:nvSpPr>
        <p:spPr/>
        <p:txBody>
          <a:bodyPr/>
          <a:lstStyle/>
          <a:p>
            <a:r>
              <a:rPr lang="vi-VN" altLang="en-US" dirty="0"/>
              <a:t>Là một tập các tài liệu được chấp nhận rộng rãi</a:t>
            </a:r>
            <a:endParaRPr lang="en-US" altLang="en-US" dirty="0"/>
          </a:p>
          <a:p>
            <a:r>
              <a:rPr lang="en-US" altLang="en-US" dirty="0"/>
              <a:t>Đ</a:t>
            </a:r>
            <a:r>
              <a:rPr lang="vi-VN" altLang="en-US" dirty="0"/>
              <a:t>ược sử dụng phổ biến như nền tảng cơ sở đối với chương trình ATTT</a:t>
            </a:r>
            <a:endParaRPr lang="en-US" altLang="en-US" dirty="0"/>
          </a:p>
          <a:p>
            <a:r>
              <a:rPr lang="en-US" altLang="en-US" dirty="0" err="1"/>
              <a:t>Được</a:t>
            </a:r>
            <a:r>
              <a:rPr lang="en-US" altLang="en-US" dirty="0"/>
              <a:t> </a:t>
            </a:r>
            <a:r>
              <a:rPr lang="en-US" altLang="en-US" dirty="0" err="1"/>
              <a:t>xem</a:t>
            </a:r>
            <a:r>
              <a:rPr lang="en-US" altLang="en-US" dirty="0"/>
              <a:t> </a:t>
            </a:r>
            <a:r>
              <a:rPr lang="en-US" altLang="en-US" dirty="0" err="1"/>
              <a:t>như</a:t>
            </a:r>
            <a:r>
              <a:rPr lang="en-US" altLang="en-US" dirty="0"/>
              <a:t> </a:t>
            </a:r>
            <a:r>
              <a:rPr lang="en-US" altLang="en-US" dirty="0" err="1"/>
              <a:t>một</a:t>
            </a:r>
            <a:r>
              <a:rPr lang="en-US" altLang="en-US" dirty="0"/>
              <a:t> </a:t>
            </a:r>
            <a:r>
              <a:rPr lang="en-US" altLang="en-US" dirty="0" err="1"/>
              <a:t>vòng</a:t>
            </a:r>
            <a:r>
              <a:rPr lang="en-US" altLang="en-US" dirty="0"/>
              <a:t> </a:t>
            </a:r>
            <a:r>
              <a:rPr lang="en-US" altLang="en-US" dirty="0" err="1"/>
              <a:t>đời</a:t>
            </a:r>
            <a:r>
              <a:rPr lang="en-US" altLang="en-US" dirty="0"/>
              <a:t> AT </a:t>
            </a:r>
            <a:r>
              <a:rPr lang="en-US" altLang="en-US" dirty="0" err="1"/>
              <a:t>hệ</a:t>
            </a:r>
            <a:r>
              <a:rPr lang="en-US" altLang="en-US" dirty="0"/>
              <a:t> </a:t>
            </a:r>
            <a:r>
              <a:rPr lang="en-US" altLang="en-US" dirty="0" err="1"/>
              <a:t>thống</a:t>
            </a:r>
            <a:r>
              <a:rPr lang="en-US" altLang="en-US" dirty="0"/>
              <a:t> </a:t>
            </a:r>
            <a:r>
              <a:rPr lang="en-US" altLang="en-US" dirty="0" err="1"/>
              <a:t>thông</a:t>
            </a:r>
            <a:r>
              <a:rPr lang="en-US" altLang="en-US" dirty="0"/>
              <a:t> tin, </a:t>
            </a:r>
            <a:r>
              <a:rPr lang="en-US" altLang="en-US" dirty="0" err="1"/>
              <a:t>gồm</a:t>
            </a:r>
            <a:r>
              <a:rPr lang="en-US" altLang="en-US" dirty="0"/>
              <a:t> 4 </a:t>
            </a:r>
            <a:r>
              <a:rPr lang="en-US" altLang="en-US" dirty="0" err="1"/>
              <a:t>pha</a:t>
            </a:r>
            <a:r>
              <a:rPr lang="en-US" altLang="en-US" dirty="0"/>
              <a:t> (</a:t>
            </a:r>
            <a:r>
              <a:rPr lang="en-US" altLang="en-US" dirty="0" err="1"/>
              <a:t>lĩnh</a:t>
            </a:r>
            <a:r>
              <a:rPr lang="en-US" altLang="en-US" dirty="0"/>
              <a:t> </a:t>
            </a:r>
            <a:r>
              <a:rPr lang="en-US" altLang="en-US" dirty="0" err="1"/>
              <a:t>vực</a:t>
            </a:r>
            <a:r>
              <a:rPr lang="en-US" altLang="en-US" dirty="0"/>
              <a:t>):</a:t>
            </a:r>
          </a:p>
          <a:p>
            <a:pPr lvl="1"/>
            <a:r>
              <a:rPr lang="en-US" altLang="en-US" dirty="0" err="1"/>
              <a:t>Lập</a:t>
            </a:r>
            <a:r>
              <a:rPr lang="en-US" altLang="en-US" dirty="0"/>
              <a:t> </a:t>
            </a:r>
            <a:r>
              <a:rPr lang="en-US" altLang="en-US" dirty="0" err="1"/>
              <a:t>kế</a:t>
            </a:r>
            <a:r>
              <a:rPr lang="en-US" altLang="en-US" dirty="0"/>
              <a:t> </a:t>
            </a:r>
            <a:r>
              <a:rPr lang="en-US" altLang="en-US" dirty="0" err="1"/>
              <a:t>hoạch</a:t>
            </a:r>
            <a:r>
              <a:rPr lang="en-US" altLang="en-US" dirty="0"/>
              <a:t> </a:t>
            </a:r>
            <a:r>
              <a:rPr lang="en-US" altLang="en-US" dirty="0" err="1"/>
              <a:t>và</a:t>
            </a:r>
            <a:r>
              <a:rPr lang="en-US" altLang="en-US" dirty="0"/>
              <a:t> </a:t>
            </a:r>
            <a:r>
              <a:rPr lang="en-US" altLang="en-US" dirty="0" err="1"/>
              <a:t>tổ</a:t>
            </a:r>
            <a:r>
              <a:rPr lang="en-US" altLang="en-US" dirty="0"/>
              <a:t> </a:t>
            </a:r>
            <a:r>
              <a:rPr lang="en-US" altLang="en-US" dirty="0" err="1"/>
              <a:t>chức</a:t>
            </a:r>
            <a:endParaRPr lang="en-US" altLang="en-US" dirty="0"/>
          </a:p>
          <a:p>
            <a:pPr lvl="1"/>
            <a:r>
              <a:rPr lang="en-US" altLang="en-US" dirty="0" err="1"/>
              <a:t>Đạt</a:t>
            </a:r>
            <a:r>
              <a:rPr lang="en-US" altLang="en-US" dirty="0"/>
              <a:t> </a:t>
            </a:r>
            <a:r>
              <a:rPr lang="en-US" altLang="en-US" dirty="0" err="1"/>
              <a:t>được</a:t>
            </a:r>
            <a:r>
              <a:rPr lang="en-US" altLang="en-US" dirty="0"/>
              <a:t> </a:t>
            </a:r>
            <a:r>
              <a:rPr lang="en-US" altLang="en-US" dirty="0" err="1"/>
              <a:t>và</a:t>
            </a:r>
            <a:r>
              <a:rPr lang="en-US" altLang="en-US" dirty="0"/>
              <a:t> </a:t>
            </a:r>
            <a:r>
              <a:rPr lang="en-US" altLang="en-US" dirty="0" err="1"/>
              <a:t>cài</a:t>
            </a:r>
            <a:r>
              <a:rPr lang="en-US" altLang="en-US" dirty="0"/>
              <a:t> </a:t>
            </a:r>
            <a:r>
              <a:rPr lang="en-US" altLang="en-US" dirty="0" err="1"/>
              <a:t>đặt</a:t>
            </a:r>
            <a:endParaRPr lang="en-US" altLang="en-US" dirty="0"/>
          </a:p>
          <a:p>
            <a:pPr lvl="1"/>
            <a:r>
              <a:rPr lang="en-US" altLang="en-US" dirty="0" err="1"/>
              <a:t>Phân</a:t>
            </a:r>
            <a:r>
              <a:rPr lang="en-US" altLang="en-US" dirty="0"/>
              <a:t> </a:t>
            </a:r>
            <a:r>
              <a:rPr lang="en-US" altLang="en-US" dirty="0" err="1"/>
              <a:t>phối</a:t>
            </a:r>
            <a:r>
              <a:rPr lang="en-US" altLang="en-US" dirty="0"/>
              <a:t> </a:t>
            </a:r>
            <a:r>
              <a:rPr lang="en-US" altLang="en-US" dirty="0" err="1"/>
              <a:t>và</a:t>
            </a:r>
            <a:r>
              <a:rPr lang="en-US" altLang="en-US" dirty="0"/>
              <a:t> </a:t>
            </a:r>
            <a:r>
              <a:rPr lang="en-US" altLang="en-US" dirty="0" err="1"/>
              <a:t>hỗ</a:t>
            </a:r>
            <a:r>
              <a:rPr lang="en-US" altLang="en-US" dirty="0"/>
              <a:t> </a:t>
            </a:r>
            <a:r>
              <a:rPr lang="en-US" altLang="en-US" dirty="0" err="1"/>
              <a:t>trợ</a:t>
            </a:r>
            <a:endParaRPr lang="en-US" altLang="en-US" dirty="0"/>
          </a:p>
          <a:p>
            <a:pPr lvl="1"/>
            <a:r>
              <a:rPr lang="en-US" altLang="en-US" dirty="0" err="1"/>
              <a:t>Giám</a:t>
            </a:r>
            <a:r>
              <a:rPr lang="en-US" altLang="en-US" dirty="0"/>
              <a:t> </a:t>
            </a:r>
            <a:r>
              <a:rPr lang="en-US" altLang="en-US" dirty="0" err="1"/>
              <a:t>sát</a:t>
            </a:r>
            <a:r>
              <a:rPr lang="en-US" altLang="en-US" dirty="0"/>
              <a:t> </a:t>
            </a:r>
            <a:r>
              <a:rPr lang="en-US" altLang="en-US" dirty="0" err="1"/>
              <a:t>và</a:t>
            </a:r>
            <a:r>
              <a:rPr lang="en-US" altLang="en-US" dirty="0"/>
              <a:t> </a:t>
            </a:r>
            <a:r>
              <a:rPr lang="en-US" altLang="en-US" dirty="0" err="1"/>
              <a:t>quản</a:t>
            </a:r>
            <a:r>
              <a:rPr lang="en-US" altLang="en-US" dirty="0"/>
              <a:t> </a:t>
            </a:r>
            <a:r>
              <a:rPr lang="en-US" altLang="en-US" dirty="0" err="1"/>
              <a:t>lí</a:t>
            </a:r>
            <a:endParaRPr lang="en-US" altLang="en-US" dirty="0"/>
          </a:p>
          <a:p>
            <a:endParaRPr lang="en-US" altLang="en-US" dirty="0"/>
          </a:p>
        </p:txBody>
      </p:sp>
      <p:sp>
        <p:nvSpPr>
          <p:cNvPr id="6758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758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759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C6567421-FA8B-445E-9DD4-CDE84C8AC92F}" type="slidenum">
              <a:rPr lang="en-US" altLang="en-US" sz="1200" smtClean="0"/>
              <a:pPr eaLnBrk="1" hangingPunct="1">
                <a:spcBef>
                  <a:spcPct val="0"/>
                </a:spcBef>
                <a:buClrTx/>
                <a:buSzTx/>
                <a:buFontTx/>
                <a:buNone/>
              </a:pPr>
              <a:t>68</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7587">
                                            <p:txEl>
                                              <p:pRg st="2" end="2"/>
                                            </p:txEl>
                                          </p:spTgt>
                                        </p:tgtEl>
                                        <p:attrNameLst>
                                          <p:attrName>style.visibility</p:attrName>
                                        </p:attrNameLst>
                                      </p:cBhvr>
                                      <p:to>
                                        <p:strVal val="visible"/>
                                      </p:to>
                                    </p:set>
                                    <p:animEffect transition="in" filter="wipe(down)">
                                      <p:cBhvr>
                                        <p:cTn id="7" dur="500"/>
                                        <p:tgtEl>
                                          <p:spTgt spid="6758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7587">
                                            <p:txEl>
                                              <p:pRg st="3" end="3"/>
                                            </p:txEl>
                                          </p:spTgt>
                                        </p:tgtEl>
                                        <p:attrNameLst>
                                          <p:attrName>style.visibility</p:attrName>
                                        </p:attrNameLst>
                                      </p:cBhvr>
                                      <p:to>
                                        <p:strVal val="visible"/>
                                      </p:to>
                                    </p:set>
                                    <p:animEffect transition="in" filter="wipe(down)">
                                      <p:cBhvr>
                                        <p:cTn id="12" dur="500"/>
                                        <p:tgtEl>
                                          <p:spTgt spid="67587">
                                            <p:txEl>
                                              <p:pRg st="3" end="3"/>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67587">
                                            <p:txEl>
                                              <p:pRg st="4" end="4"/>
                                            </p:txEl>
                                          </p:spTgt>
                                        </p:tgtEl>
                                        <p:attrNameLst>
                                          <p:attrName>style.visibility</p:attrName>
                                        </p:attrNameLst>
                                      </p:cBhvr>
                                      <p:to>
                                        <p:strVal val="visible"/>
                                      </p:to>
                                    </p:set>
                                    <p:animEffect transition="in" filter="wipe(down)">
                                      <p:cBhvr>
                                        <p:cTn id="15" dur="500"/>
                                        <p:tgtEl>
                                          <p:spTgt spid="67587">
                                            <p:txEl>
                                              <p:pRg st="4" end="4"/>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67587">
                                            <p:txEl>
                                              <p:pRg st="5" end="5"/>
                                            </p:txEl>
                                          </p:spTgt>
                                        </p:tgtEl>
                                        <p:attrNameLst>
                                          <p:attrName>style.visibility</p:attrName>
                                        </p:attrNameLst>
                                      </p:cBhvr>
                                      <p:to>
                                        <p:strVal val="visible"/>
                                      </p:to>
                                    </p:set>
                                    <p:animEffect transition="in" filter="wipe(down)">
                                      <p:cBhvr>
                                        <p:cTn id="18" dur="500"/>
                                        <p:tgtEl>
                                          <p:spTgt spid="67587">
                                            <p:txEl>
                                              <p:pRg st="5" end="5"/>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67587">
                                            <p:txEl>
                                              <p:pRg st="6" end="6"/>
                                            </p:txEl>
                                          </p:spTgt>
                                        </p:tgtEl>
                                        <p:attrNameLst>
                                          <p:attrName>style.visibility</p:attrName>
                                        </p:attrNameLst>
                                      </p:cBhvr>
                                      <p:to>
                                        <p:strVal val="visible"/>
                                      </p:to>
                                    </p:set>
                                    <p:animEffect transition="in" filter="wipe(down)">
                                      <p:cBhvr>
                                        <p:cTn id="21" dur="500"/>
                                        <p:tgtEl>
                                          <p:spTgt spid="6758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p:cNvSpPr>
            <a:spLocks noGrp="1"/>
          </p:cNvSpPr>
          <p:nvPr>
            <p:ph type="title"/>
          </p:nvPr>
        </p:nvSpPr>
        <p:spPr/>
        <p:txBody>
          <a:bodyPr/>
          <a:lstStyle/>
          <a:p>
            <a:r>
              <a:rPr lang="en-US" altLang="en-US"/>
              <a:t>COBIT</a:t>
            </a:r>
          </a:p>
        </p:txBody>
      </p:sp>
      <p:sp>
        <p:nvSpPr>
          <p:cNvPr id="68611"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8612"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8613"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AA1A04AF-0E17-44E0-80CC-4639D84F2810}" type="slidenum">
              <a:rPr lang="en-US" altLang="en-US" sz="1200" smtClean="0"/>
              <a:pPr eaLnBrk="1" hangingPunct="1">
                <a:spcBef>
                  <a:spcPct val="0"/>
                </a:spcBef>
                <a:buClrTx/>
                <a:buSzTx/>
                <a:buFontTx/>
                <a:buNone/>
              </a:pPr>
              <a:t>69</a:t>
            </a:fld>
            <a:endParaRPr lang="en-US" altLang="en-US" sz="1200"/>
          </a:p>
        </p:txBody>
      </p:sp>
      <p:sp>
        <p:nvSpPr>
          <p:cNvPr id="2" name="Content Placeholder 1"/>
          <p:cNvSpPr>
            <a:spLocks noGrp="1"/>
          </p:cNvSpPr>
          <p:nvPr>
            <p:ph idx="1"/>
          </p:nvPr>
        </p:nvSpPr>
        <p:spPr/>
        <p:txBody>
          <a:bodyPr/>
          <a:lstStyle/>
          <a:p>
            <a:endParaRPr 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1524000"/>
            <a:ext cx="7162800" cy="4495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altLang="en-US"/>
              <a:t>1.1.1 Định nghĩa (..)</a:t>
            </a:r>
          </a:p>
        </p:txBody>
      </p:sp>
      <p:sp>
        <p:nvSpPr>
          <p:cNvPr id="8195" name="Content Placeholder 2"/>
          <p:cNvSpPr>
            <a:spLocks noGrp="1"/>
          </p:cNvSpPr>
          <p:nvPr>
            <p:ph idx="1"/>
          </p:nvPr>
        </p:nvSpPr>
        <p:spPr/>
        <p:txBody>
          <a:bodyPr/>
          <a:lstStyle/>
          <a:p>
            <a:r>
              <a:rPr lang="en-US" altLang="en-US" dirty="0" err="1"/>
              <a:t>Ví</a:t>
            </a:r>
            <a:r>
              <a:rPr lang="en-US" altLang="en-US" dirty="0"/>
              <a:t> </a:t>
            </a:r>
            <a:r>
              <a:rPr lang="en-US" altLang="en-US" dirty="0" err="1"/>
              <a:t>dụ</a:t>
            </a:r>
            <a:r>
              <a:rPr lang="en-US" altLang="en-US" dirty="0"/>
              <a:t>: </a:t>
            </a:r>
            <a:r>
              <a:rPr lang="en-US" altLang="en-US" dirty="0" err="1">
                <a:hlinkClick r:id="rId3" action="ppaction://hlinkfile"/>
              </a:rPr>
              <a:t>Chính</a:t>
            </a:r>
            <a:r>
              <a:rPr lang="en-US" altLang="en-US" dirty="0">
                <a:hlinkClick r:id="rId3" action="ppaction://hlinkfile"/>
              </a:rPr>
              <a:t> </a:t>
            </a:r>
            <a:r>
              <a:rPr lang="en-US" altLang="en-US" dirty="0" err="1">
                <a:hlinkClick r:id="rId3" action="ppaction://hlinkfile"/>
              </a:rPr>
              <a:t>sách</a:t>
            </a:r>
            <a:r>
              <a:rPr lang="en-US" altLang="en-US" dirty="0">
                <a:hlinkClick r:id="rId3" action="ppaction://hlinkfile"/>
              </a:rPr>
              <a:t> </a:t>
            </a:r>
            <a:r>
              <a:rPr lang="en-US" altLang="en-US" dirty="0" err="1">
                <a:hlinkClick r:id="rId3" action="ppaction://hlinkfile"/>
              </a:rPr>
              <a:t>bàn</a:t>
            </a:r>
            <a:r>
              <a:rPr lang="en-US" altLang="en-US" dirty="0">
                <a:hlinkClick r:id="rId3" action="ppaction://hlinkfile"/>
              </a:rPr>
              <a:t> </a:t>
            </a:r>
            <a:r>
              <a:rPr lang="en-US" altLang="en-US" dirty="0" err="1">
                <a:hlinkClick r:id="rId3" action="ppaction://hlinkfile"/>
              </a:rPr>
              <a:t>làm</a:t>
            </a:r>
            <a:r>
              <a:rPr lang="en-US" altLang="en-US" dirty="0">
                <a:hlinkClick r:id="rId3" action="ppaction://hlinkfile"/>
              </a:rPr>
              <a:t> </a:t>
            </a:r>
            <a:r>
              <a:rPr lang="en-US" altLang="en-US" dirty="0" err="1">
                <a:hlinkClick r:id="rId3" action="ppaction://hlinkfile"/>
              </a:rPr>
              <a:t>việc</a:t>
            </a:r>
            <a:r>
              <a:rPr lang="en-US" altLang="en-US" dirty="0">
                <a:hlinkClick r:id="rId3" action="ppaction://hlinkfile"/>
              </a:rPr>
              <a:t> </a:t>
            </a:r>
            <a:r>
              <a:rPr lang="en-US" altLang="en-US" dirty="0" err="1">
                <a:hlinkClick r:id="rId3" action="ppaction://hlinkfile"/>
              </a:rPr>
              <a:t>sạch</a:t>
            </a:r>
            <a:r>
              <a:rPr lang="en-US" altLang="en-US" dirty="0">
                <a:hlinkClick r:id="rId3" action="ppaction://hlinkfile"/>
              </a:rPr>
              <a:t> </a:t>
            </a:r>
            <a:r>
              <a:rPr lang="en-US" altLang="en-US" dirty="0" err="1">
                <a:hlinkClick r:id="rId3" action="ppaction://hlinkfile"/>
              </a:rPr>
              <a:t>sẽ</a:t>
            </a:r>
            <a:endParaRPr lang="en-US" altLang="en-US" dirty="0"/>
          </a:p>
        </p:txBody>
      </p:sp>
      <p:sp>
        <p:nvSpPr>
          <p:cNvPr id="819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19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19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8EB80679-6540-41A1-8E19-8BF6E618E8F1}" type="slidenum">
              <a:rPr lang="en-US" altLang="en-US" sz="1200" smtClean="0"/>
              <a:pPr eaLnBrk="1" hangingPunct="1">
                <a:spcBef>
                  <a:spcPct val="0"/>
                </a:spcBef>
                <a:buClrTx/>
                <a:buSzTx/>
                <a:buFontTx/>
                <a:buNone/>
              </a:pPr>
              <a:t>7</a:t>
            </a:fld>
            <a:endParaRPr lang="en-US" altLang="en-US" sz="1200"/>
          </a:p>
        </p:txBody>
      </p:sp>
    </p:spTree>
    <p:extLst>
      <p:ext uri="{BB962C8B-B14F-4D97-AF65-F5344CB8AC3E}">
        <p14:creationId xmlns:p14="http://schemas.microsoft.com/office/powerpoint/2010/main" val="625131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0" end="0"/>
                                            </p:txEl>
                                          </p:spTgt>
                                        </p:tgtEl>
                                        <p:attrNameLst>
                                          <p:attrName>style.visibility</p:attrName>
                                        </p:attrNameLst>
                                      </p:cBhvr>
                                      <p:to>
                                        <p:strVal val="visible"/>
                                      </p:to>
                                    </p:set>
                                    <p:animEffect transition="in" filter="barn(inVertical)">
                                      <p:cBhvr>
                                        <p:cTn id="7" dur="500"/>
                                        <p:tgtEl>
                                          <p:spTgt spid="819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p:cNvSpPr>
            <a:spLocks noGrp="1"/>
          </p:cNvSpPr>
          <p:nvPr>
            <p:ph type="title"/>
          </p:nvPr>
        </p:nvSpPr>
        <p:spPr/>
        <p:txBody>
          <a:bodyPr/>
          <a:lstStyle/>
          <a:p>
            <a:r>
              <a:rPr lang="en-US" altLang="en-US"/>
              <a:t>COBIT</a:t>
            </a:r>
          </a:p>
        </p:txBody>
      </p:sp>
      <p:sp>
        <p:nvSpPr>
          <p:cNvPr id="69635" name="Content Placeholder 2"/>
          <p:cNvSpPr>
            <a:spLocks noGrp="1"/>
          </p:cNvSpPr>
          <p:nvPr>
            <p:ph idx="1"/>
          </p:nvPr>
        </p:nvSpPr>
        <p:spPr/>
        <p:txBody>
          <a:bodyPr/>
          <a:lstStyle/>
          <a:p>
            <a:r>
              <a:rPr lang="en-US" altLang="en-US" b="1" dirty="0" err="1"/>
              <a:t>Lập</a:t>
            </a:r>
            <a:r>
              <a:rPr lang="en-US" altLang="en-US" b="1" dirty="0"/>
              <a:t> </a:t>
            </a:r>
            <a:r>
              <a:rPr lang="en-US" altLang="en-US" b="1" dirty="0" err="1"/>
              <a:t>kế</a:t>
            </a:r>
            <a:r>
              <a:rPr lang="en-US" altLang="en-US" b="1" dirty="0"/>
              <a:t> </a:t>
            </a:r>
            <a:r>
              <a:rPr lang="en-US" altLang="en-US" b="1" dirty="0" err="1"/>
              <a:t>hoạch</a:t>
            </a:r>
            <a:r>
              <a:rPr lang="en-US" altLang="en-US" b="1" dirty="0"/>
              <a:t> </a:t>
            </a:r>
            <a:r>
              <a:rPr lang="en-US" altLang="en-US" b="1" dirty="0" err="1"/>
              <a:t>và</a:t>
            </a:r>
            <a:r>
              <a:rPr lang="en-US" altLang="en-US" b="1" dirty="0"/>
              <a:t> </a:t>
            </a:r>
            <a:r>
              <a:rPr lang="en-US" altLang="en-US" b="1" dirty="0" err="1"/>
              <a:t>tổ</a:t>
            </a:r>
            <a:r>
              <a:rPr lang="en-US" altLang="en-US" b="1" dirty="0"/>
              <a:t> </a:t>
            </a:r>
            <a:r>
              <a:rPr lang="en-US" altLang="en-US" b="1" dirty="0" err="1"/>
              <a:t>chức</a:t>
            </a:r>
            <a:r>
              <a:rPr lang="en-US" altLang="en-US" dirty="0"/>
              <a:t>:</a:t>
            </a:r>
          </a:p>
          <a:p>
            <a:pPr lvl="1"/>
            <a:r>
              <a:rPr lang="en-US" altLang="en-US" dirty="0" err="1"/>
              <a:t>Yêu</a:t>
            </a:r>
            <a:r>
              <a:rPr lang="en-US" altLang="en-US" dirty="0"/>
              <a:t> </a:t>
            </a:r>
            <a:r>
              <a:rPr lang="en-US" altLang="en-US" dirty="0" err="1"/>
              <a:t>cầu</a:t>
            </a:r>
            <a:endParaRPr lang="en-US" altLang="en-US" dirty="0"/>
          </a:p>
          <a:p>
            <a:pPr lvl="1"/>
            <a:r>
              <a:rPr lang="en-US" altLang="en-US" dirty="0" err="1"/>
              <a:t>Mục</a:t>
            </a:r>
            <a:r>
              <a:rPr lang="en-US" altLang="en-US" dirty="0"/>
              <a:t> </a:t>
            </a:r>
            <a:r>
              <a:rPr lang="en-US" altLang="en-US" dirty="0" err="1"/>
              <a:t>tiêu</a:t>
            </a:r>
            <a:endParaRPr lang="en-US" altLang="en-US" dirty="0"/>
          </a:p>
          <a:p>
            <a:pPr lvl="2"/>
            <a:r>
              <a:rPr lang="en-US" altLang="en-US" sz="2400" dirty="0">
                <a:sym typeface="Symbol" pitchFamily="18" charset="2"/>
              </a:rPr>
              <a:t></a:t>
            </a:r>
            <a:r>
              <a:rPr lang="en-US" altLang="en-US" sz="2400" dirty="0" err="1">
                <a:sym typeface="Symbol" pitchFamily="18" charset="2"/>
              </a:rPr>
              <a:t>M</a:t>
            </a:r>
            <a:r>
              <a:rPr lang="en-US" altLang="en-US" sz="2400" dirty="0" err="1"/>
              <a:t>uốn</a:t>
            </a:r>
            <a:r>
              <a:rPr lang="en-US" altLang="en-US" sz="2400" dirty="0"/>
              <a:t> </a:t>
            </a:r>
            <a:r>
              <a:rPr lang="en-US" altLang="en-US" sz="2400" dirty="0" err="1"/>
              <a:t>làm</a:t>
            </a:r>
            <a:r>
              <a:rPr lang="en-US" altLang="en-US" sz="2400" dirty="0"/>
              <a:t> </a:t>
            </a:r>
            <a:r>
              <a:rPr lang="en-US" altLang="en-US" sz="2400" dirty="0" err="1"/>
              <a:t>gì</a:t>
            </a:r>
            <a:r>
              <a:rPr lang="en-US" altLang="en-US" sz="2400" dirty="0"/>
              <a:t>?”</a:t>
            </a:r>
          </a:p>
          <a:p>
            <a:pPr lvl="2"/>
            <a:r>
              <a:rPr lang="en-US" altLang="en-US" sz="2400" dirty="0">
                <a:sym typeface="Symbol" pitchFamily="18" charset="2"/>
              </a:rPr>
              <a:t> </a:t>
            </a:r>
            <a:r>
              <a:rPr lang="en-US" altLang="en-US" sz="2400" dirty="0" err="1"/>
              <a:t>Làm</a:t>
            </a:r>
            <a:r>
              <a:rPr lang="en-US" altLang="en-US" sz="2400" dirty="0"/>
              <a:t> </a:t>
            </a:r>
            <a:r>
              <a:rPr lang="en-US" altLang="en-US" sz="2400" dirty="0" err="1"/>
              <a:t>thế</a:t>
            </a:r>
            <a:r>
              <a:rPr lang="en-US" altLang="en-US" sz="2400" dirty="0"/>
              <a:t> </a:t>
            </a:r>
            <a:r>
              <a:rPr lang="en-US" altLang="en-US" sz="2400" dirty="0" err="1"/>
              <a:t>nào</a:t>
            </a:r>
            <a:r>
              <a:rPr lang="en-US" altLang="en-US" sz="2400" dirty="0"/>
              <a:t> </a:t>
            </a:r>
            <a:r>
              <a:rPr lang="en-US" altLang="en-US" sz="2400" dirty="0" err="1"/>
              <a:t>để</a:t>
            </a:r>
            <a:r>
              <a:rPr lang="en-US" altLang="en-US" sz="2400" dirty="0"/>
              <a:t> </a:t>
            </a:r>
            <a:r>
              <a:rPr lang="en-US" altLang="en-US" sz="2400" dirty="0" err="1"/>
              <a:t>đạt</a:t>
            </a:r>
            <a:r>
              <a:rPr lang="en-US" altLang="en-US" sz="2400" dirty="0"/>
              <a:t> </a:t>
            </a:r>
            <a:r>
              <a:rPr lang="en-US" altLang="en-US" sz="2400" dirty="0" err="1"/>
              <a:t>được</a:t>
            </a:r>
            <a:r>
              <a:rPr lang="en-US" altLang="en-US" sz="2400" dirty="0"/>
              <a:t>?</a:t>
            </a:r>
          </a:p>
          <a:p>
            <a:pPr lvl="1"/>
            <a:r>
              <a:rPr lang="en-US" altLang="en-US" dirty="0" err="1"/>
              <a:t>Nhiệm</a:t>
            </a:r>
            <a:r>
              <a:rPr lang="en-US" altLang="en-US" dirty="0"/>
              <a:t> </a:t>
            </a:r>
            <a:r>
              <a:rPr lang="en-US" altLang="en-US" dirty="0" err="1"/>
              <a:t>vụ</a:t>
            </a:r>
            <a:r>
              <a:rPr lang="en-US" altLang="en-US" dirty="0"/>
              <a:t>:</a:t>
            </a:r>
          </a:p>
          <a:p>
            <a:pPr lvl="2"/>
            <a:r>
              <a:rPr lang="en-US" altLang="en-US" sz="2400" dirty="0" err="1"/>
              <a:t>Xem</a:t>
            </a:r>
            <a:r>
              <a:rPr lang="en-US" altLang="en-US" sz="2400" dirty="0"/>
              <a:t> </a:t>
            </a:r>
            <a:r>
              <a:rPr lang="en-US" altLang="en-US" sz="2400" dirty="0" err="1"/>
              <a:t>xét</a:t>
            </a:r>
            <a:r>
              <a:rPr lang="en-US" altLang="en-US" sz="2400" dirty="0"/>
              <a:t> </a:t>
            </a:r>
            <a:r>
              <a:rPr lang="en-US" altLang="en-US" sz="2400" dirty="0" err="1"/>
              <a:t>lại</a:t>
            </a:r>
            <a:r>
              <a:rPr lang="en-US" altLang="en-US" sz="2400" dirty="0"/>
              <a:t> </a:t>
            </a:r>
            <a:r>
              <a:rPr lang="en-US" altLang="en-US" sz="2400" dirty="0" err="1"/>
              <a:t>cách</a:t>
            </a:r>
            <a:r>
              <a:rPr lang="en-US" altLang="en-US" sz="2400" dirty="0"/>
              <a:t> </a:t>
            </a:r>
            <a:r>
              <a:rPr lang="en-US" altLang="en-US" sz="2400" dirty="0" err="1"/>
              <a:t>quản</a:t>
            </a:r>
            <a:r>
              <a:rPr lang="en-US" altLang="en-US" sz="2400" dirty="0"/>
              <a:t> </a:t>
            </a:r>
            <a:r>
              <a:rPr lang="en-US" altLang="en-US" sz="2400" dirty="0" err="1"/>
              <a:t>lí</a:t>
            </a:r>
            <a:r>
              <a:rPr lang="en-US" altLang="en-US" sz="2400" dirty="0"/>
              <a:t> </a:t>
            </a:r>
            <a:r>
              <a:rPr lang="en-US" altLang="en-US" sz="2400" dirty="0" err="1"/>
              <a:t>đầu</a:t>
            </a:r>
            <a:r>
              <a:rPr lang="en-US" altLang="en-US" sz="2400" dirty="0"/>
              <a:t> </a:t>
            </a:r>
            <a:r>
              <a:rPr lang="en-US" altLang="en-US" sz="2400" dirty="0" err="1"/>
              <a:t>tư</a:t>
            </a:r>
            <a:r>
              <a:rPr lang="en-US" altLang="en-US" sz="2400" dirty="0"/>
              <a:t> </a:t>
            </a:r>
            <a:r>
              <a:rPr lang="en-US" altLang="en-US" sz="2400" dirty="0" err="1"/>
              <a:t>công</a:t>
            </a:r>
            <a:r>
              <a:rPr lang="en-US" altLang="en-US" sz="2400" dirty="0"/>
              <a:t> </a:t>
            </a:r>
            <a:r>
              <a:rPr lang="en-US" altLang="en-US" sz="2400" dirty="0" err="1"/>
              <a:t>nghệ</a:t>
            </a:r>
            <a:r>
              <a:rPr lang="en-US" altLang="en-US" sz="2400" dirty="0"/>
              <a:t> </a:t>
            </a:r>
            <a:r>
              <a:rPr lang="en-US" altLang="en-US" sz="2400" dirty="0" err="1"/>
              <a:t>thông</a:t>
            </a:r>
            <a:r>
              <a:rPr lang="en-US" altLang="en-US" sz="2400" dirty="0"/>
              <a:t> tin, </a:t>
            </a:r>
            <a:r>
              <a:rPr lang="en-US" altLang="en-US" sz="2400" dirty="0" err="1"/>
              <a:t>như</a:t>
            </a:r>
            <a:r>
              <a:rPr lang="en-US" altLang="en-US" sz="2400" dirty="0"/>
              <a:t>:</a:t>
            </a:r>
          </a:p>
          <a:p>
            <a:pPr lvl="3"/>
            <a:r>
              <a:rPr lang="en-US" altLang="en-US" sz="2400" dirty="0" err="1"/>
              <a:t>Các</a:t>
            </a:r>
            <a:r>
              <a:rPr lang="en-US" altLang="en-US" sz="2400" dirty="0"/>
              <a:t> </a:t>
            </a:r>
            <a:r>
              <a:rPr lang="en-US" altLang="en-US" sz="2400" dirty="0" err="1"/>
              <a:t>hợp</a:t>
            </a:r>
            <a:r>
              <a:rPr lang="en-US" altLang="en-US" sz="2400" dirty="0"/>
              <a:t> </a:t>
            </a:r>
            <a:r>
              <a:rPr lang="en-US" altLang="en-US" sz="2400" dirty="0" err="1"/>
              <a:t>đồng</a:t>
            </a:r>
            <a:endParaRPr lang="en-US" altLang="en-US" sz="2400" dirty="0"/>
          </a:p>
          <a:p>
            <a:pPr lvl="3"/>
            <a:r>
              <a:rPr lang="en-US" altLang="en-US" sz="2400" dirty="0" err="1"/>
              <a:t>Các</a:t>
            </a:r>
            <a:r>
              <a:rPr lang="en-US" altLang="en-US" sz="2400" dirty="0"/>
              <a:t> </a:t>
            </a:r>
            <a:r>
              <a:rPr lang="en-US" altLang="en-US" sz="2400" dirty="0" err="1"/>
              <a:t>thỏa</a:t>
            </a:r>
            <a:r>
              <a:rPr lang="en-US" altLang="en-US" sz="2400" dirty="0"/>
              <a:t> </a:t>
            </a:r>
            <a:r>
              <a:rPr lang="en-US" altLang="en-US" sz="2400" dirty="0" err="1"/>
              <a:t>thuận</a:t>
            </a:r>
            <a:r>
              <a:rPr lang="en-US" altLang="en-US" sz="2400" dirty="0"/>
              <a:t> </a:t>
            </a:r>
            <a:r>
              <a:rPr lang="en-US" altLang="en-US" sz="2400" dirty="0" err="1"/>
              <a:t>mức</a:t>
            </a:r>
            <a:r>
              <a:rPr lang="en-US" altLang="en-US" sz="2400" dirty="0"/>
              <a:t> </a:t>
            </a:r>
            <a:r>
              <a:rPr lang="en-US" altLang="en-US" sz="2400" dirty="0" err="1"/>
              <a:t>dịch</a:t>
            </a:r>
            <a:r>
              <a:rPr lang="en-US" altLang="en-US" sz="2400" dirty="0"/>
              <a:t> </a:t>
            </a:r>
            <a:r>
              <a:rPr lang="en-US" altLang="en-US" sz="2400" dirty="0" err="1"/>
              <a:t>vụ</a:t>
            </a:r>
            <a:r>
              <a:rPr lang="en-US" altLang="en-US" sz="2400" dirty="0"/>
              <a:t> (SLA)</a:t>
            </a:r>
          </a:p>
          <a:p>
            <a:pPr lvl="3"/>
            <a:r>
              <a:rPr lang="en-US" altLang="en-US" sz="2400" dirty="0"/>
              <a:t>Ý </a:t>
            </a:r>
            <a:r>
              <a:rPr lang="en-US" altLang="en-US" sz="2400" dirty="0" err="1"/>
              <a:t>tưởng</a:t>
            </a:r>
            <a:r>
              <a:rPr lang="en-US" altLang="en-US" sz="2400" dirty="0"/>
              <a:t> </a:t>
            </a:r>
            <a:r>
              <a:rPr lang="en-US" altLang="en-US" sz="2400" dirty="0" err="1"/>
              <a:t>về</a:t>
            </a:r>
            <a:r>
              <a:rPr lang="en-US" altLang="en-US" sz="2400" dirty="0"/>
              <a:t> CS </a:t>
            </a:r>
            <a:r>
              <a:rPr lang="en-US" altLang="en-US" sz="2400" dirty="0" err="1"/>
              <a:t>mới</a:t>
            </a:r>
            <a:endParaRPr lang="en-US" altLang="en-US" sz="2400" dirty="0"/>
          </a:p>
        </p:txBody>
      </p:sp>
      <p:sp>
        <p:nvSpPr>
          <p:cNvPr id="6963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6963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6963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9B618F64-E302-4800-8805-81439BAFE3A5}" type="slidenum">
              <a:rPr lang="en-US" altLang="en-US" sz="1200" smtClean="0"/>
              <a:pPr eaLnBrk="1" hangingPunct="1">
                <a:spcBef>
                  <a:spcPct val="0"/>
                </a:spcBef>
                <a:buClrTx/>
                <a:buSzTx/>
                <a:buFontTx/>
                <a:buNone/>
              </a:pPr>
              <a:t>70</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9635">
                                            <p:txEl>
                                              <p:pRg st="1" end="1"/>
                                            </p:txEl>
                                          </p:spTgt>
                                        </p:tgtEl>
                                        <p:attrNameLst>
                                          <p:attrName>style.visibility</p:attrName>
                                        </p:attrNameLst>
                                      </p:cBhvr>
                                      <p:to>
                                        <p:strVal val="visible"/>
                                      </p:to>
                                    </p:set>
                                    <p:animEffect transition="in" filter="fade">
                                      <p:cBhvr>
                                        <p:cTn id="7" dur="1000"/>
                                        <p:tgtEl>
                                          <p:spTgt spid="69635">
                                            <p:txEl>
                                              <p:pRg st="1" end="1"/>
                                            </p:txEl>
                                          </p:spTgt>
                                        </p:tgtEl>
                                      </p:cBhvr>
                                    </p:animEffect>
                                    <p:anim calcmode="lin" valueType="num">
                                      <p:cBhvr>
                                        <p:cTn id="8" dur="1000" fill="hold"/>
                                        <p:tgtEl>
                                          <p:spTgt spid="6963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69635">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9635">
                                            <p:txEl>
                                              <p:pRg st="2" end="2"/>
                                            </p:txEl>
                                          </p:spTgt>
                                        </p:tgtEl>
                                        <p:attrNameLst>
                                          <p:attrName>style.visibility</p:attrName>
                                        </p:attrNameLst>
                                      </p:cBhvr>
                                      <p:to>
                                        <p:strVal val="visible"/>
                                      </p:to>
                                    </p:set>
                                    <p:animEffect transition="in" filter="fade">
                                      <p:cBhvr>
                                        <p:cTn id="12" dur="1000"/>
                                        <p:tgtEl>
                                          <p:spTgt spid="69635">
                                            <p:txEl>
                                              <p:pRg st="2" end="2"/>
                                            </p:txEl>
                                          </p:spTgt>
                                        </p:tgtEl>
                                      </p:cBhvr>
                                    </p:animEffect>
                                    <p:anim calcmode="lin" valueType="num">
                                      <p:cBhvr>
                                        <p:cTn id="13" dur="1000" fill="hold"/>
                                        <p:tgtEl>
                                          <p:spTgt spid="69635">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6963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9635">
                                            <p:txEl>
                                              <p:pRg st="3" end="3"/>
                                            </p:txEl>
                                          </p:spTgt>
                                        </p:tgtEl>
                                        <p:attrNameLst>
                                          <p:attrName>style.visibility</p:attrName>
                                        </p:attrNameLst>
                                      </p:cBhvr>
                                      <p:to>
                                        <p:strVal val="visible"/>
                                      </p:to>
                                    </p:set>
                                    <p:animEffect transition="in" filter="fade">
                                      <p:cBhvr>
                                        <p:cTn id="19" dur="1000"/>
                                        <p:tgtEl>
                                          <p:spTgt spid="69635">
                                            <p:txEl>
                                              <p:pRg st="3" end="3"/>
                                            </p:txEl>
                                          </p:spTgt>
                                        </p:tgtEl>
                                      </p:cBhvr>
                                    </p:animEffect>
                                    <p:anim calcmode="lin" valueType="num">
                                      <p:cBhvr>
                                        <p:cTn id="20" dur="1000" fill="hold"/>
                                        <p:tgtEl>
                                          <p:spTgt spid="69635">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69635">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69635">
                                            <p:txEl>
                                              <p:pRg st="4" end="4"/>
                                            </p:txEl>
                                          </p:spTgt>
                                        </p:tgtEl>
                                        <p:attrNameLst>
                                          <p:attrName>style.visibility</p:attrName>
                                        </p:attrNameLst>
                                      </p:cBhvr>
                                      <p:to>
                                        <p:strVal val="visible"/>
                                      </p:to>
                                    </p:set>
                                    <p:animEffect transition="in" filter="fade">
                                      <p:cBhvr>
                                        <p:cTn id="24" dur="1000"/>
                                        <p:tgtEl>
                                          <p:spTgt spid="69635">
                                            <p:txEl>
                                              <p:pRg st="4" end="4"/>
                                            </p:txEl>
                                          </p:spTgt>
                                        </p:tgtEl>
                                      </p:cBhvr>
                                    </p:animEffect>
                                    <p:anim calcmode="lin" valueType="num">
                                      <p:cBhvr>
                                        <p:cTn id="25" dur="1000" fill="hold"/>
                                        <p:tgtEl>
                                          <p:spTgt spid="69635">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6963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69635">
                                            <p:txEl>
                                              <p:pRg st="5" end="5"/>
                                            </p:txEl>
                                          </p:spTgt>
                                        </p:tgtEl>
                                        <p:attrNameLst>
                                          <p:attrName>style.visibility</p:attrName>
                                        </p:attrNameLst>
                                      </p:cBhvr>
                                      <p:to>
                                        <p:strVal val="visible"/>
                                      </p:to>
                                    </p:set>
                                    <p:animEffect transition="in" filter="fade">
                                      <p:cBhvr>
                                        <p:cTn id="31" dur="1000"/>
                                        <p:tgtEl>
                                          <p:spTgt spid="69635">
                                            <p:txEl>
                                              <p:pRg st="5" end="5"/>
                                            </p:txEl>
                                          </p:spTgt>
                                        </p:tgtEl>
                                      </p:cBhvr>
                                    </p:animEffect>
                                    <p:anim calcmode="lin" valueType="num">
                                      <p:cBhvr>
                                        <p:cTn id="32" dur="1000" fill="hold"/>
                                        <p:tgtEl>
                                          <p:spTgt spid="69635">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6963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69635">
                                            <p:txEl>
                                              <p:pRg st="6" end="6"/>
                                            </p:txEl>
                                          </p:spTgt>
                                        </p:tgtEl>
                                        <p:attrNameLst>
                                          <p:attrName>style.visibility</p:attrName>
                                        </p:attrNameLst>
                                      </p:cBhvr>
                                      <p:to>
                                        <p:strVal val="visible"/>
                                      </p:to>
                                    </p:set>
                                    <p:animEffect transition="in" filter="fade">
                                      <p:cBhvr>
                                        <p:cTn id="38" dur="1000"/>
                                        <p:tgtEl>
                                          <p:spTgt spid="69635">
                                            <p:txEl>
                                              <p:pRg st="6" end="6"/>
                                            </p:txEl>
                                          </p:spTgt>
                                        </p:tgtEl>
                                      </p:cBhvr>
                                    </p:animEffect>
                                    <p:anim calcmode="lin" valueType="num">
                                      <p:cBhvr>
                                        <p:cTn id="39" dur="1000" fill="hold"/>
                                        <p:tgtEl>
                                          <p:spTgt spid="69635">
                                            <p:txEl>
                                              <p:pRg st="6" end="6"/>
                                            </p:txEl>
                                          </p:spTgt>
                                        </p:tgtEl>
                                        <p:attrNameLst>
                                          <p:attrName>ppt_x</p:attrName>
                                        </p:attrNameLst>
                                      </p:cBhvr>
                                      <p:tavLst>
                                        <p:tav tm="0">
                                          <p:val>
                                            <p:strVal val="#ppt_x"/>
                                          </p:val>
                                        </p:tav>
                                        <p:tav tm="100000">
                                          <p:val>
                                            <p:strVal val="#ppt_x"/>
                                          </p:val>
                                        </p:tav>
                                      </p:tavLst>
                                    </p:anim>
                                    <p:anim calcmode="lin" valueType="num">
                                      <p:cBhvr>
                                        <p:cTn id="40" dur="1000" fill="hold"/>
                                        <p:tgtEl>
                                          <p:spTgt spid="69635">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nodeType="clickEffect">
                                  <p:stCondLst>
                                    <p:cond delay="0"/>
                                  </p:stCondLst>
                                  <p:childTnLst>
                                    <p:set>
                                      <p:cBhvr>
                                        <p:cTn id="44" dur="1" fill="hold">
                                          <p:stCondLst>
                                            <p:cond delay="0"/>
                                          </p:stCondLst>
                                        </p:cTn>
                                        <p:tgtEl>
                                          <p:spTgt spid="69635">
                                            <p:txEl>
                                              <p:pRg st="7" end="7"/>
                                            </p:txEl>
                                          </p:spTgt>
                                        </p:tgtEl>
                                        <p:attrNameLst>
                                          <p:attrName>style.visibility</p:attrName>
                                        </p:attrNameLst>
                                      </p:cBhvr>
                                      <p:to>
                                        <p:strVal val="visible"/>
                                      </p:to>
                                    </p:set>
                                    <p:animEffect transition="in" filter="fade">
                                      <p:cBhvr>
                                        <p:cTn id="45" dur="1000"/>
                                        <p:tgtEl>
                                          <p:spTgt spid="69635">
                                            <p:txEl>
                                              <p:pRg st="7" end="7"/>
                                            </p:txEl>
                                          </p:spTgt>
                                        </p:tgtEl>
                                      </p:cBhvr>
                                    </p:animEffect>
                                    <p:anim calcmode="lin" valueType="num">
                                      <p:cBhvr>
                                        <p:cTn id="46" dur="1000" fill="hold"/>
                                        <p:tgtEl>
                                          <p:spTgt spid="69635">
                                            <p:txEl>
                                              <p:pRg st="7" end="7"/>
                                            </p:txEl>
                                          </p:spTgt>
                                        </p:tgtEl>
                                        <p:attrNameLst>
                                          <p:attrName>ppt_x</p:attrName>
                                        </p:attrNameLst>
                                      </p:cBhvr>
                                      <p:tavLst>
                                        <p:tav tm="0">
                                          <p:val>
                                            <p:strVal val="#ppt_x"/>
                                          </p:val>
                                        </p:tav>
                                        <p:tav tm="100000">
                                          <p:val>
                                            <p:strVal val="#ppt_x"/>
                                          </p:val>
                                        </p:tav>
                                      </p:tavLst>
                                    </p:anim>
                                    <p:anim calcmode="lin" valueType="num">
                                      <p:cBhvr>
                                        <p:cTn id="47" dur="1000" fill="hold"/>
                                        <p:tgtEl>
                                          <p:spTgt spid="69635">
                                            <p:txEl>
                                              <p:pRg st="7" end="7"/>
                                            </p:txEl>
                                          </p:spTgt>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69635">
                                            <p:txEl>
                                              <p:pRg st="8" end="8"/>
                                            </p:txEl>
                                          </p:spTgt>
                                        </p:tgtEl>
                                        <p:attrNameLst>
                                          <p:attrName>style.visibility</p:attrName>
                                        </p:attrNameLst>
                                      </p:cBhvr>
                                      <p:to>
                                        <p:strVal val="visible"/>
                                      </p:to>
                                    </p:set>
                                    <p:animEffect transition="in" filter="fade">
                                      <p:cBhvr>
                                        <p:cTn id="50" dur="1000"/>
                                        <p:tgtEl>
                                          <p:spTgt spid="69635">
                                            <p:txEl>
                                              <p:pRg st="8" end="8"/>
                                            </p:txEl>
                                          </p:spTgt>
                                        </p:tgtEl>
                                      </p:cBhvr>
                                    </p:animEffect>
                                    <p:anim calcmode="lin" valueType="num">
                                      <p:cBhvr>
                                        <p:cTn id="51" dur="1000" fill="hold"/>
                                        <p:tgtEl>
                                          <p:spTgt spid="69635">
                                            <p:txEl>
                                              <p:pRg st="8" end="8"/>
                                            </p:txEl>
                                          </p:spTgt>
                                        </p:tgtEl>
                                        <p:attrNameLst>
                                          <p:attrName>ppt_x</p:attrName>
                                        </p:attrNameLst>
                                      </p:cBhvr>
                                      <p:tavLst>
                                        <p:tav tm="0">
                                          <p:val>
                                            <p:strVal val="#ppt_x"/>
                                          </p:val>
                                        </p:tav>
                                        <p:tav tm="100000">
                                          <p:val>
                                            <p:strVal val="#ppt_x"/>
                                          </p:val>
                                        </p:tav>
                                      </p:tavLst>
                                    </p:anim>
                                    <p:anim calcmode="lin" valueType="num">
                                      <p:cBhvr>
                                        <p:cTn id="52" dur="1000" fill="hold"/>
                                        <p:tgtEl>
                                          <p:spTgt spid="69635">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69635">
                                            <p:txEl>
                                              <p:pRg st="9" end="9"/>
                                            </p:txEl>
                                          </p:spTgt>
                                        </p:tgtEl>
                                        <p:attrNameLst>
                                          <p:attrName>style.visibility</p:attrName>
                                        </p:attrNameLst>
                                      </p:cBhvr>
                                      <p:to>
                                        <p:strVal val="visible"/>
                                      </p:to>
                                    </p:set>
                                    <p:animEffect transition="in" filter="fade">
                                      <p:cBhvr>
                                        <p:cTn id="57" dur="1000"/>
                                        <p:tgtEl>
                                          <p:spTgt spid="69635">
                                            <p:txEl>
                                              <p:pRg st="9" end="9"/>
                                            </p:txEl>
                                          </p:spTgt>
                                        </p:tgtEl>
                                      </p:cBhvr>
                                    </p:animEffect>
                                    <p:anim calcmode="lin" valueType="num">
                                      <p:cBhvr>
                                        <p:cTn id="58" dur="1000" fill="hold"/>
                                        <p:tgtEl>
                                          <p:spTgt spid="69635">
                                            <p:txEl>
                                              <p:pRg st="9" end="9"/>
                                            </p:txEl>
                                          </p:spTgt>
                                        </p:tgtEl>
                                        <p:attrNameLst>
                                          <p:attrName>ppt_x</p:attrName>
                                        </p:attrNameLst>
                                      </p:cBhvr>
                                      <p:tavLst>
                                        <p:tav tm="0">
                                          <p:val>
                                            <p:strVal val="#ppt_x"/>
                                          </p:val>
                                        </p:tav>
                                        <p:tav tm="100000">
                                          <p:val>
                                            <p:strVal val="#ppt_x"/>
                                          </p:val>
                                        </p:tav>
                                      </p:tavLst>
                                    </p:anim>
                                    <p:anim calcmode="lin" valueType="num">
                                      <p:cBhvr>
                                        <p:cTn id="59" dur="1000" fill="hold"/>
                                        <p:tgtEl>
                                          <p:spTgt spid="69635">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p:cNvSpPr>
            <a:spLocks noGrp="1"/>
          </p:cNvSpPr>
          <p:nvPr>
            <p:ph type="title"/>
          </p:nvPr>
        </p:nvSpPr>
        <p:spPr/>
        <p:txBody>
          <a:bodyPr/>
          <a:lstStyle/>
          <a:p>
            <a:r>
              <a:rPr lang="en-US" altLang="en-US"/>
              <a:t>COBIT</a:t>
            </a:r>
          </a:p>
        </p:txBody>
      </p:sp>
      <p:sp>
        <p:nvSpPr>
          <p:cNvPr id="70659" name="Content Placeholder 2"/>
          <p:cNvSpPr>
            <a:spLocks noGrp="1"/>
          </p:cNvSpPr>
          <p:nvPr>
            <p:ph idx="1"/>
          </p:nvPr>
        </p:nvSpPr>
        <p:spPr/>
        <p:txBody>
          <a:bodyPr/>
          <a:lstStyle/>
          <a:p>
            <a:r>
              <a:rPr lang="en-US" altLang="en-US" sz="3600" b="1" dirty="0" err="1"/>
              <a:t>Đạt</a:t>
            </a:r>
            <a:r>
              <a:rPr lang="en-US" altLang="en-US" sz="3600" b="1" dirty="0"/>
              <a:t> </a:t>
            </a:r>
            <a:r>
              <a:rPr lang="en-US" altLang="en-US" sz="3600" b="1" dirty="0" err="1"/>
              <a:t>được</a:t>
            </a:r>
            <a:r>
              <a:rPr lang="en-US" altLang="en-US" sz="3600" b="1" dirty="0"/>
              <a:t> </a:t>
            </a:r>
            <a:r>
              <a:rPr lang="en-US" altLang="en-US" sz="3600" b="1" dirty="0" err="1"/>
              <a:t>và</a:t>
            </a:r>
            <a:r>
              <a:rPr lang="en-US" altLang="en-US" sz="3600" b="1" dirty="0"/>
              <a:t> </a:t>
            </a:r>
            <a:r>
              <a:rPr lang="en-US" altLang="en-US" sz="3600" b="1" dirty="0" err="1"/>
              <a:t>Cài</a:t>
            </a:r>
            <a:r>
              <a:rPr lang="en-US" altLang="en-US" sz="3600" b="1" dirty="0"/>
              <a:t> </a:t>
            </a:r>
            <a:r>
              <a:rPr lang="en-US" altLang="en-US" sz="3600" b="1" dirty="0" err="1"/>
              <a:t>đặt</a:t>
            </a:r>
            <a:endParaRPr lang="en-US" altLang="en-US" sz="3600" b="1" dirty="0"/>
          </a:p>
          <a:p>
            <a:pPr lvl="1"/>
            <a:r>
              <a:rPr lang="en-US" altLang="en-US" sz="3200" dirty="0" err="1"/>
              <a:t>Đề</a:t>
            </a:r>
            <a:r>
              <a:rPr lang="en-US" altLang="en-US" sz="3200" dirty="0"/>
              <a:t> </a:t>
            </a:r>
            <a:r>
              <a:rPr lang="en-US" altLang="en-US" sz="3200" dirty="0" err="1"/>
              <a:t>cập</a:t>
            </a:r>
            <a:r>
              <a:rPr lang="en-US" altLang="en-US" sz="3200" dirty="0"/>
              <a:t> </a:t>
            </a:r>
            <a:r>
              <a:rPr lang="en-US" altLang="en-US" sz="3200" dirty="0" err="1"/>
              <a:t>tới</a:t>
            </a:r>
            <a:r>
              <a:rPr lang="en-US" altLang="en-US" sz="3200" dirty="0"/>
              <a:t> </a:t>
            </a:r>
            <a:r>
              <a:rPr lang="en-US" altLang="en-US" sz="3200" dirty="0" err="1"/>
              <a:t>các</a:t>
            </a:r>
            <a:r>
              <a:rPr lang="en-US" altLang="en-US" sz="3200" dirty="0"/>
              <a:t> </a:t>
            </a:r>
            <a:r>
              <a:rPr lang="en-US" altLang="en-US" sz="3200" dirty="0" err="1"/>
              <a:t>lịch</a:t>
            </a:r>
            <a:r>
              <a:rPr lang="en-US" altLang="en-US" sz="3200" dirty="0"/>
              <a:t> </a:t>
            </a:r>
            <a:r>
              <a:rPr lang="en-US" altLang="en-US" sz="3200" dirty="0" err="1"/>
              <a:t>trình</a:t>
            </a:r>
            <a:r>
              <a:rPr lang="en-US" altLang="en-US" sz="3200" dirty="0"/>
              <a:t> </a:t>
            </a:r>
            <a:r>
              <a:rPr lang="en-US" altLang="en-US" sz="3200" dirty="0" err="1"/>
              <a:t>và</a:t>
            </a:r>
            <a:r>
              <a:rPr lang="en-US" altLang="en-US" sz="3200" dirty="0"/>
              <a:t> </a:t>
            </a:r>
            <a:r>
              <a:rPr lang="en-US" altLang="en-US" sz="3200" dirty="0" err="1"/>
              <a:t>sự</a:t>
            </a:r>
            <a:r>
              <a:rPr lang="en-US" altLang="en-US" sz="3200" dirty="0"/>
              <a:t> </a:t>
            </a:r>
            <a:r>
              <a:rPr lang="en-US" altLang="en-US" sz="3200" dirty="0" err="1"/>
              <a:t>chuyển</a:t>
            </a:r>
            <a:r>
              <a:rPr lang="en-US" altLang="en-US" sz="3200" dirty="0"/>
              <a:t> </a:t>
            </a:r>
            <a:r>
              <a:rPr lang="en-US" altLang="en-US" sz="3200" dirty="0" err="1"/>
              <a:t>giao</a:t>
            </a:r>
            <a:r>
              <a:rPr lang="en-US" altLang="en-US" sz="3200" dirty="0"/>
              <a:t> </a:t>
            </a:r>
            <a:r>
              <a:rPr lang="en-US" altLang="en-US" sz="3200" dirty="0" err="1"/>
              <a:t>công</a:t>
            </a:r>
            <a:r>
              <a:rPr lang="en-US" altLang="en-US" sz="3200" dirty="0"/>
              <a:t> </a:t>
            </a:r>
            <a:r>
              <a:rPr lang="en-US" altLang="en-US" sz="3200" dirty="0" err="1"/>
              <a:t>nghệ</a:t>
            </a:r>
            <a:endParaRPr lang="en-US" altLang="en-US" sz="3200" dirty="0"/>
          </a:p>
          <a:p>
            <a:pPr lvl="1"/>
            <a:r>
              <a:rPr lang="en-US" altLang="en-US" sz="3200" dirty="0" err="1"/>
              <a:t>Đưa</a:t>
            </a:r>
            <a:r>
              <a:rPr lang="en-US" altLang="en-US" sz="3200" dirty="0"/>
              <a:t> </a:t>
            </a:r>
            <a:r>
              <a:rPr lang="en-US" altLang="en-US" sz="3200" dirty="0" err="1"/>
              <a:t>ra</a:t>
            </a:r>
            <a:r>
              <a:rPr lang="en-US" altLang="en-US" sz="3200" dirty="0"/>
              <a:t> </a:t>
            </a:r>
            <a:r>
              <a:rPr lang="en-US" altLang="en-US" sz="3200" dirty="0" err="1"/>
              <a:t>thiết</a:t>
            </a:r>
            <a:r>
              <a:rPr lang="en-US" altLang="en-US" sz="3200" dirty="0"/>
              <a:t> </a:t>
            </a:r>
            <a:r>
              <a:rPr lang="en-US" altLang="en-US" sz="3200" dirty="0" err="1"/>
              <a:t>kế</a:t>
            </a:r>
            <a:r>
              <a:rPr lang="en-US" altLang="en-US" sz="3200" dirty="0"/>
              <a:t> </a:t>
            </a:r>
            <a:r>
              <a:rPr lang="en-US" altLang="en-US" sz="3200" dirty="0" err="1"/>
              <a:t>cơ</a:t>
            </a:r>
            <a:r>
              <a:rPr lang="en-US" altLang="en-US" sz="3200" dirty="0"/>
              <a:t> </a:t>
            </a:r>
            <a:r>
              <a:rPr lang="en-US" altLang="en-US" sz="3200" dirty="0" err="1"/>
              <a:t>bản</a:t>
            </a:r>
            <a:endParaRPr lang="en-US" altLang="en-US" sz="3200" dirty="0"/>
          </a:p>
          <a:p>
            <a:pPr lvl="2"/>
            <a:r>
              <a:rPr lang="en-US" altLang="en-US" sz="2800" dirty="0" err="1"/>
              <a:t>Xây</a:t>
            </a:r>
            <a:r>
              <a:rPr lang="en-US" altLang="en-US" sz="2800" dirty="0"/>
              <a:t> </a:t>
            </a:r>
            <a:r>
              <a:rPr lang="en-US" altLang="en-US" sz="2800" dirty="0" err="1"/>
              <a:t>dựng</a:t>
            </a:r>
            <a:r>
              <a:rPr lang="en-US" altLang="en-US" sz="2800" dirty="0"/>
              <a:t> </a:t>
            </a:r>
            <a:r>
              <a:rPr lang="en-US" altLang="en-US" sz="2800" dirty="0" err="1"/>
              <a:t>kiểm</a:t>
            </a:r>
            <a:r>
              <a:rPr lang="en-US" altLang="en-US" sz="2800" dirty="0"/>
              <a:t> </a:t>
            </a:r>
            <a:r>
              <a:rPr lang="en-US" altLang="en-US" sz="2800" dirty="0" err="1"/>
              <a:t>soát</a:t>
            </a:r>
            <a:r>
              <a:rPr lang="en-US" altLang="en-US" sz="2800" dirty="0"/>
              <a:t> AT</a:t>
            </a:r>
          </a:p>
          <a:p>
            <a:pPr lvl="2"/>
            <a:r>
              <a:rPr lang="en-US" altLang="en-US" sz="2800" dirty="0" err="1"/>
              <a:t>Các</a:t>
            </a:r>
            <a:r>
              <a:rPr lang="en-US" altLang="en-US" sz="2800" dirty="0"/>
              <a:t> </a:t>
            </a:r>
            <a:r>
              <a:rPr lang="en-US" altLang="en-US" sz="2800" dirty="0" err="1"/>
              <a:t>chính</a:t>
            </a:r>
            <a:r>
              <a:rPr lang="en-US" altLang="en-US" sz="2800" dirty="0"/>
              <a:t> </a:t>
            </a:r>
            <a:r>
              <a:rPr lang="en-US" altLang="en-US" sz="2800" dirty="0" err="1"/>
              <a:t>sách</a:t>
            </a:r>
            <a:endParaRPr lang="en-US" altLang="en-US" sz="2800" dirty="0"/>
          </a:p>
          <a:p>
            <a:pPr lvl="2"/>
            <a:r>
              <a:rPr lang="en-US" altLang="en-US" sz="2800" dirty="0" err="1"/>
              <a:t>Các</a:t>
            </a:r>
            <a:r>
              <a:rPr lang="en-US" altLang="en-US" sz="2800" dirty="0"/>
              <a:t> </a:t>
            </a:r>
            <a:r>
              <a:rPr lang="en-US" altLang="en-US" sz="2800" dirty="0" err="1"/>
              <a:t>tài</a:t>
            </a:r>
            <a:r>
              <a:rPr lang="en-US" altLang="en-US" sz="2800" dirty="0"/>
              <a:t> </a:t>
            </a:r>
            <a:r>
              <a:rPr lang="en-US" altLang="en-US" sz="2800" dirty="0" err="1"/>
              <a:t>liệu</a:t>
            </a:r>
            <a:r>
              <a:rPr lang="en-US" altLang="en-US" sz="2800" dirty="0"/>
              <a:t> </a:t>
            </a:r>
            <a:r>
              <a:rPr lang="en-US" altLang="en-US" sz="2800" dirty="0" err="1"/>
              <a:t>hỗ</a:t>
            </a:r>
            <a:r>
              <a:rPr lang="en-US" altLang="en-US" sz="2800" dirty="0"/>
              <a:t> </a:t>
            </a:r>
            <a:r>
              <a:rPr lang="en-US" altLang="en-US" sz="2800" dirty="0" err="1"/>
              <a:t>trợ</a:t>
            </a:r>
            <a:endParaRPr lang="en-US" altLang="en-US" sz="2800" dirty="0"/>
          </a:p>
        </p:txBody>
      </p:sp>
      <p:sp>
        <p:nvSpPr>
          <p:cNvPr id="7066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066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066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C1D520CD-CA6D-43EA-AAF8-2E3FCE9E58B2}" type="slidenum">
              <a:rPr lang="en-US" altLang="en-US" sz="1200" smtClean="0"/>
              <a:pPr eaLnBrk="1" hangingPunct="1">
                <a:spcBef>
                  <a:spcPct val="0"/>
                </a:spcBef>
                <a:buClrTx/>
                <a:buSzTx/>
                <a:buFontTx/>
                <a:buNone/>
              </a:pPr>
              <a:t>71</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0659">
                                            <p:txEl>
                                              <p:pRg st="1" end="1"/>
                                            </p:txEl>
                                          </p:spTgt>
                                        </p:tgtEl>
                                        <p:attrNameLst>
                                          <p:attrName>style.visibility</p:attrName>
                                        </p:attrNameLst>
                                      </p:cBhvr>
                                      <p:to>
                                        <p:strVal val="visible"/>
                                      </p:to>
                                    </p:set>
                                    <p:animEffect transition="in" filter="circle(in)">
                                      <p:cBhvr>
                                        <p:cTn id="7" dur="2000"/>
                                        <p:tgtEl>
                                          <p:spTgt spid="7065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70659">
                                            <p:txEl>
                                              <p:pRg st="2" end="2"/>
                                            </p:txEl>
                                          </p:spTgt>
                                        </p:tgtEl>
                                        <p:attrNameLst>
                                          <p:attrName>style.visibility</p:attrName>
                                        </p:attrNameLst>
                                      </p:cBhvr>
                                      <p:to>
                                        <p:strVal val="visible"/>
                                      </p:to>
                                    </p:set>
                                    <p:animEffect transition="in" filter="circle(in)">
                                      <p:cBhvr>
                                        <p:cTn id="12" dur="2000"/>
                                        <p:tgtEl>
                                          <p:spTgt spid="7065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70659">
                                            <p:txEl>
                                              <p:pRg st="3" end="3"/>
                                            </p:txEl>
                                          </p:spTgt>
                                        </p:tgtEl>
                                        <p:attrNameLst>
                                          <p:attrName>style.visibility</p:attrName>
                                        </p:attrNameLst>
                                      </p:cBhvr>
                                      <p:to>
                                        <p:strVal val="visible"/>
                                      </p:to>
                                    </p:set>
                                    <p:animEffect transition="in" filter="circle(in)">
                                      <p:cBhvr>
                                        <p:cTn id="17" dur="2000"/>
                                        <p:tgtEl>
                                          <p:spTgt spid="70659">
                                            <p:txEl>
                                              <p:pRg st="3" end="3"/>
                                            </p:txEl>
                                          </p:spTgt>
                                        </p:tgtEl>
                                      </p:cBhvr>
                                    </p:animEffect>
                                  </p:childTnLst>
                                </p:cTn>
                              </p:par>
                              <p:par>
                                <p:cTn id="18" presetID="6" presetClass="entr" presetSubtype="16" fill="hold" nodeType="withEffect">
                                  <p:stCondLst>
                                    <p:cond delay="0"/>
                                  </p:stCondLst>
                                  <p:childTnLst>
                                    <p:set>
                                      <p:cBhvr>
                                        <p:cTn id="19" dur="1" fill="hold">
                                          <p:stCondLst>
                                            <p:cond delay="0"/>
                                          </p:stCondLst>
                                        </p:cTn>
                                        <p:tgtEl>
                                          <p:spTgt spid="70659">
                                            <p:txEl>
                                              <p:pRg st="4" end="4"/>
                                            </p:txEl>
                                          </p:spTgt>
                                        </p:tgtEl>
                                        <p:attrNameLst>
                                          <p:attrName>style.visibility</p:attrName>
                                        </p:attrNameLst>
                                      </p:cBhvr>
                                      <p:to>
                                        <p:strVal val="visible"/>
                                      </p:to>
                                    </p:set>
                                    <p:animEffect transition="in" filter="circle(in)">
                                      <p:cBhvr>
                                        <p:cTn id="20" dur="2000"/>
                                        <p:tgtEl>
                                          <p:spTgt spid="70659">
                                            <p:txEl>
                                              <p:pRg st="4" end="4"/>
                                            </p:txEl>
                                          </p:spTgt>
                                        </p:tgtEl>
                                      </p:cBhvr>
                                    </p:animEffect>
                                  </p:childTnLst>
                                </p:cTn>
                              </p:par>
                              <p:par>
                                <p:cTn id="21" presetID="6" presetClass="entr" presetSubtype="16" fill="hold" nodeType="withEffect">
                                  <p:stCondLst>
                                    <p:cond delay="0"/>
                                  </p:stCondLst>
                                  <p:childTnLst>
                                    <p:set>
                                      <p:cBhvr>
                                        <p:cTn id="22" dur="1" fill="hold">
                                          <p:stCondLst>
                                            <p:cond delay="0"/>
                                          </p:stCondLst>
                                        </p:cTn>
                                        <p:tgtEl>
                                          <p:spTgt spid="70659">
                                            <p:txEl>
                                              <p:pRg st="5" end="5"/>
                                            </p:txEl>
                                          </p:spTgt>
                                        </p:tgtEl>
                                        <p:attrNameLst>
                                          <p:attrName>style.visibility</p:attrName>
                                        </p:attrNameLst>
                                      </p:cBhvr>
                                      <p:to>
                                        <p:strVal val="visible"/>
                                      </p:to>
                                    </p:set>
                                    <p:animEffect transition="in" filter="circle(in)">
                                      <p:cBhvr>
                                        <p:cTn id="23" dur="2000"/>
                                        <p:tgtEl>
                                          <p:spTgt spid="7065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p:cNvSpPr>
            <a:spLocks noGrp="1"/>
          </p:cNvSpPr>
          <p:nvPr>
            <p:ph type="title"/>
          </p:nvPr>
        </p:nvSpPr>
        <p:spPr/>
        <p:txBody>
          <a:bodyPr/>
          <a:lstStyle/>
          <a:p>
            <a:r>
              <a:rPr lang="en-US" altLang="en-US"/>
              <a:t>COBIT</a:t>
            </a:r>
          </a:p>
        </p:txBody>
      </p:sp>
      <p:sp>
        <p:nvSpPr>
          <p:cNvPr id="71683" name="Content Placeholder 2"/>
          <p:cNvSpPr>
            <a:spLocks noGrp="1"/>
          </p:cNvSpPr>
          <p:nvPr>
            <p:ph idx="1"/>
          </p:nvPr>
        </p:nvSpPr>
        <p:spPr/>
        <p:txBody>
          <a:bodyPr/>
          <a:lstStyle/>
          <a:p>
            <a:r>
              <a:rPr lang="en-US" altLang="en-US" sz="3200" b="1" dirty="0" err="1"/>
              <a:t>Phân</a:t>
            </a:r>
            <a:r>
              <a:rPr lang="en-US" altLang="en-US" sz="3200" b="1" dirty="0"/>
              <a:t> </a:t>
            </a:r>
            <a:r>
              <a:rPr lang="en-US" altLang="en-US" sz="3200" b="1" dirty="0" err="1"/>
              <a:t>phối</a:t>
            </a:r>
            <a:r>
              <a:rPr lang="en-US" altLang="en-US" sz="3200" b="1" dirty="0"/>
              <a:t> </a:t>
            </a:r>
            <a:r>
              <a:rPr lang="en-US" altLang="en-US" sz="3200" b="1" dirty="0" err="1"/>
              <a:t>và</a:t>
            </a:r>
            <a:r>
              <a:rPr lang="en-US" altLang="en-US" sz="3200" b="1" dirty="0"/>
              <a:t> </a:t>
            </a:r>
            <a:r>
              <a:rPr lang="en-US" altLang="en-US" sz="3200" b="1" dirty="0" err="1"/>
              <a:t>Hỗ</a:t>
            </a:r>
            <a:r>
              <a:rPr lang="en-US" altLang="en-US" sz="3200" b="1" dirty="0"/>
              <a:t> </a:t>
            </a:r>
            <a:r>
              <a:rPr lang="en-US" altLang="en-US" sz="3200" b="1" dirty="0" err="1"/>
              <a:t>trợ</a:t>
            </a:r>
            <a:endParaRPr lang="en-US" altLang="en-US" sz="3200" b="1" dirty="0"/>
          </a:p>
          <a:p>
            <a:pPr lvl="1"/>
            <a:r>
              <a:rPr lang="en-US" altLang="en-US" sz="2800" dirty="0" err="1"/>
              <a:t>Điều</a:t>
            </a:r>
            <a:r>
              <a:rPr lang="en-US" altLang="en-US" sz="2800" dirty="0"/>
              <a:t> </a:t>
            </a:r>
            <a:r>
              <a:rPr lang="en-US" altLang="en-US" sz="2800" dirty="0" err="1"/>
              <a:t>chỉnh</a:t>
            </a:r>
            <a:r>
              <a:rPr lang="en-US" altLang="en-US" sz="2800" dirty="0"/>
              <a:t> </a:t>
            </a:r>
            <a:r>
              <a:rPr lang="en-US" altLang="en-US" sz="2800" dirty="0" err="1"/>
              <a:t>các</a:t>
            </a:r>
            <a:r>
              <a:rPr lang="en-US" altLang="en-US" sz="2800" dirty="0"/>
              <a:t> </a:t>
            </a:r>
            <a:r>
              <a:rPr lang="en-US" altLang="en-US" sz="2800" dirty="0" err="1"/>
              <a:t>kiểm</a:t>
            </a:r>
            <a:r>
              <a:rPr lang="en-US" altLang="en-US" sz="2800" dirty="0"/>
              <a:t> </a:t>
            </a:r>
            <a:r>
              <a:rPr lang="en-US" altLang="en-US" sz="2800" dirty="0" err="1"/>
              <a:t>soát</a:t>
            </a:r>
            <a:r>
              <a:rPr lang="en-US" altLang="en-US" sz="2800" dirty="0"/>
              <a:t>, </a:t>
            </a:r>
            <a:r>
              <a:rPr lang="en-US" altLang="en-US" sz="2800" dirty="0" err="1"/>
              <a:t>các</a:t>
            </a:r>
            <a:r>
              <a:rPr lang="en-US" altLang="en-US" sz="2800" dirty="0"/>
              <a:t> CS, </a:t>
            </a:r>
            <a:r>
              <a:rPr lang="en-US" altLang="en-US" sz="2800" dirty="0" err="1"/>
              <a:t>các</a:t>
            </a:r>
            <a:r>
              <a:rPr lang="en-US" altLang="en-US" sz="2800" dirty="0"/>
              <a:t> </a:t>
            </a:r>
            <a:r>
              <a:rPr lang="en-US" altLang="en-US" sz="2800" dirty="0" err="1"/>
              <a:t>thủ</a:t>
            </a:r>
            <a:r>
              <a:rPr lang="en-US" altLang="en-US" sz="2800" dirty="0"/>
              <a:t> </a:t>
            </a:r>
            <a:r>
              <a:rPr lang="en-US" altLang="en-US" sz="2800" dirty="0" err="1"/>
              <a:t>tục</a:t>
            </a:r>
            <a:r>
              <a:rPr lang="en-US" altLang="en-US" sz="2800" dirty="0"/>
              <a:t>, </a:t>
            </a:r>
            <a:r>
              <a:rPr lang="en-US" altLang="en-US" sz="2800" dirty="0" err="1"/>
              <a:t>các</a:t>
            </a:r>
            <a:r>
              <a:rPr lang="en-US" altLang="en-US" sz="2800" dirty="0"/>
              <a:t> </a:t>
            </a:r>
            <a:r>
              <a:rPr lang="en-US" altLang="en-US" sz="2800" dirty="0" err="1"/>
              <a:t>hợp</a:t>
            </a:r>
            <a:r>
              <a:rPr lang="en-US" altLang="en-US" sz="2800" dirty="0"/>
              <a:t> </a:t>
            </a:r>
            <a:r>
              <a:rPr lang="en-US" altLang="en-US" sz="2800" dirty="0" err="1"/>
              <a:t>đồng</a:t>
            </a:r>
            <a:r>
              <a:rPr lang="en-US" altLang="en-US" sz="2800" dirty="0"/>
              <a:t> </a:t>
            </a:r>
            <a:r>
              <a:rPr lang="en-US" altLang="en-US" sz="2800" dirty="0" err="1"/>
              <a:t>và</a:t>
            </a:r>
            <a:r>
              <a:rPr lang="en-US" altLang="en-US" sz="2800" dirty="0"/>
              <a:t> </a:t>
            </a:r>
            <a:r>
              <a:rPr lang="en-US" altLang="en-US" sz="2800" dirty="0" err="1"/>
              <a:t>các</a:t>
            </a:r>
            <a:r>
              <a:rPr lang="en-US" altLang="en-US" sz="2800" dirty="0"/>
              <a:t> SLA</a:t>
            </a:r>
          </a:p>
          <a:p>
            <a:pPr lvl="1"/>
            <a:r>
              <a:rPr lang="en-US" altLang="en-US" sz="2800" dirty="0" err="1"/>
              <a:t>Phân</a:t>
            </a:r>
            <a:r>
              <a:rPr lang="en-US" altLang="en-US" sz="2800" dirty="0"/>
              <a:t> </a:t>
            </a:r>
            <a:r>
              <a:rPr lang="en-US" altLang="en-US" sz="2800" dirty="0" err="1"/>
              <a:t>tích</a:t>
            </a:r>
            <a:r>
              <a:rPr lang="en-US" altLang="en-US" sz="2800" dirty="0"/>
              <a:t> </a:t>
            </a:r>
            <a:r>
              <a:rPr lang="en-US" altLang="en-US" sz="2800" dirty="0" err="1"/>
              <a:t>dữ</a:t>
            </a:r>
            <a:r>
              <a:rPr lang="en-US" altLang="en-US" sz="2800" dirty="0"/>
              <a:t> </a:t>
            </a:r>
            <a:r>
              <a:rPr lang="en-US" altLang="en-US" sz="2800" dirty="0" err="1"/>
              <a:t>liệu</a:t>
            </a:r>
            <a:r>
              <a:rPr lang="en-US" altLang="en-US" sz="2800" dirty="0"/>
              <a:t> </a:t>
            </a:r>
            <a:r>
              <a:rPr lang="en-US" altLang="en-US" sz="2800" dirty="0" err="1"/>
              <a:t>từ</a:t>
            </a:r>
            <a:r>
              <a:rPr lang="en-US" altLang="en-US" sz="2800" dirty="0"/>
              <a:t> </a:t>
            </a:r>
            <a:r>
              <a:rPr lang="en-US" altLang="en-US" sz="2800" dirty="0" err="1"/>
              <a:t>các</a:t>
            </a:r>
            <a:r>
              <a:rPr lang="en-US" altLang="en-US" sz="2800" dirty="0"/>
              <a:t> </a:t>
            </a:r>
            <a:r>
              <a:rPr lang="en-US" altLang="en-US" sz="2800" dirty="0" err="1"/>
              <a:t>pha</a:t>
            </a:r>
            <a:r>
              <a:rPr lang="en-US" altLang="en-US" sz="2800" dirty="0"/>
              <a:t> </a:t>
            </a:r>
            <a:r>
              <a:rPr lang="en-US" altLang="en-US" sz="2800" dirty="0" err="1"/>
              <a:t>trước</a:t>
            </a:r>
            <a:r>
              <a:rPr lang="en-US" altLang="en-US" sz="2800" dirty="0"/>
              <a:t> </a:t>
            </a:r>
            <a:r>
              <a:rPr lang="en-US" altLang="en-US" sz="2800" dirty="0" err="1"/>
              <a:t>và</a:t>
            </a:r>
            <a:r>
              <a:rPr lang="en-US" altLang="en-US" sz="2800" dirty="0"/>
              <a:t> so </a:t>
            </a:r>
            <a:r>
              <a:rPr lang="en-US" altLang="en-US" sz="2800" dirty="0" err="1"/>
              <a:t>sánh</a:t>
            </a:r>
            <a:r>
              <a:rPr lang="en-US" altLang="en-US" sz="2800" dirty="0"/>
              <a:t> </a:t>
            </a:r>
            <a:r>
              <a:rPr lang="en-US" altLang="en-US" sz="2800" dirty="0" err="1"/>
              <a:t>với</a:t>
            </a:r>
            <a:r>
              <a:rPr lang="en-US" altLang="en-US" sz="2800" dirty="0"/>
              <a:t> </a:t>
            </a:r>
            <a:r>
              <a:rPr lang="en-US" altLang="en-US" sz="2800" dirty="0" err="1"/>
              <a:t>các</a:t>
            </a:r>
            <a:r>
              <a:rPr lang="en-US" altLang="en-US" sz="2800" dirty="0"/>
              <a:t> </a:t>
            </a:r>
            <a:r>
              <a:rPr lang="en-US" altLang="en-US" sz="2800" dirty="0" err="1"/>
              <a:t>hoạt</a:t>
            </a:r>
            <a:r>
              <a:rPr lang="en-US" altLang="en-US" sz="2800" dirty="0"/>
              <a:t> </a:t>
            </a:r>
            <a:r>
              <a:rPr lang="en-US" altLang="en-US" sz="2800" dirty="0" err="1"/>
              <a:t>động</a:t>
            </a:r>
            <a:r>
              <a:rPr lang="en-US" altLang="en-US" sz="2800" dirty="0"/>
              <a:t> </a:t>
            </a:r>
            <a:r>
              <a:rPr lang="en-US" altLang="en-US" sz="2800" dirty="0" err="1"/>
              <a:t>hàng</a:t>
            </a:r>
            <a:r>
              <a:rPr lang="en-US" altLang="en-US" sz="2800" dirty="0"/>
              <a:t> </a:t>
            </a:r>
            <a:r>
              <a:rPr lang="en-US" altLang="en-US" sz="2800" dirty="0" err="1"/>
              <a:t>ngày</a:t>
            </a:r>
            <a:endParaRPr lang="en-US" altLang="en-US" sz="2800" dirty="0"/>
          </a:p>
          <a:p>
            <a:pPr lvl="1"/>
            <a:r>
              <a:rPr lang="en-US" altLang="en-US" sz="2800" dirty="0" err="1"/>
              <a:t>Kiểm</a:t>
            </a:r>
            <a:r>
              <a:rPr lang="en-US" altLang="en-US" sz="2800" dirty="0"/>
              <a:t> </a:t>
            </a:r>
            <a:r>
              <a:rPr lang="en-US" altLang="en-US" sz="2800" dirty="0" err="1"/>
              <a:t>tra</a:t>
            </a:r>
            <a:r>
              <a:rPr lang="en-US" altLang="en-US" sz="2800" dirty="0"/>
              <a:t> </a:t>
            </a:r>
            <a:r>
              <a:rPr lang="en-US" altLang="en-US" sz="2800" dirty="0" err="1"/>
              <a:t>quá</a:t>
            </a:r>
            <a:r>
              <a:rPr lang="en-US" altLang="en-US" sz="2800" dirty="0"/>
              <a:t> </a:t>
            </a:r>
            <a:r>
              <a:rPr lang="en-US" altLang="en-US" sz="2800" dirty="0" err="1"/>
              <a:t>trình</a:t>
            </a:r>
            <a:r>
              <a:rPr lang="en-US" altLang="en-US" sz="2800" dirty="0"/>
              <a:t> </a:t>
            </a:r>
            <a:r>
              <a:rPr lang="en-US" altLang="en-US" sz="2800" dirty="0" err="1"/>
              <a:t>thâm</a:t>
            </a:r>
            <a:r>
              <a:rPr lang="en-US" altLang="en-US" sz="2800" dirty="0"/>
              <a:t> </a:t>
            </a:r>
            <a:r>
              <a:rPr lang="en-US" altLang="en-US" sz="2800" dirty="0" err="1"/>
              <a:t>nhập</a:t>
            </a:r>
            <a:r>
              <a:rPr lang="en-US" altLang="en-US" sz="2800" dirty="0"/>
              <a:t> </a:t>
            </a:r>
            <a:r>
              <a:rPr lang="en-US" altLang="en-US" sz="2800" dirty="0" err="1"/>
              <a:t>nội</a:t>
            </a:r>
            <a:r>
              <a:rPr lang="en-US" altLang="en-US" sz="2800" dirty="0"/>
              <a:t> </a:t>
            </a:r>
            <a:r>
              <a:rPr lang="en-US" altLang="en-US" sz="2800" dirty="0" err="1"/>
              <a:t>bộ</a:t>
            </a:r>
            <a:r>
              <a:rPr lang="en-US" altLang="en-US" sz="2800" dirty="0"/>
              <a:t> </a:t>
            </a:r>
            <a:r>
              <a:rPr lang="en-US" altLang="en-US" sz="2800" dirty="0" err="1"/>
              <a:t>và</a:t>
            </a:r>
            <a:r>
              <a:rPr lang="en-US" altLang="en-US" sz="2800" dirty="0"/>
              <a:t> </a:t>
            </a:r>
            <a:r>
              <a:rPr lang="en-US" altLang="en-US" sz="2800" dirty="0" err="1"/>
              <a:t>bên</a:t>
            </a:r>
            <a:r>
              <a:rPr lang="en-US" altLang="en-US" sz="2800" dirty="0"/>
              <a:t> </a:t>
            </a:r>
            <a:r>
              <a:rPr lang="en-US" altLang="en-US" sz="2800" dirty="0" err="1"/>
              <a:t>ngoài</a:t>
            </a:r>
            <a:endParaRPr lang="en-US" altLang="en-US" sz="2800" dirty="0"/>
          </a:p>
          <a:p>
            <a:pPr lvl="2"/>
            <a:r>
              <a:rPr lang="en-US" altLang="en-US" sz="2400" dirty="0">
                <a:sym typeface="Symbol" pitchFamily="18" charset="2"/>
              </a:rPr>
              <a:t></a:t>
            </a:r>
            <a:r>
              <a:rPr lang="en-US" altLang="en-US" sz="2400" dirty="0"/>
              <a:t> </a:t>
            </a:r>
            <a:r>
              <a:rPr lang="en-US" altLang="en-US" sz="2400" dirty="0" err="1"/>
              <a:t>Đưa</a:t>
            </a:r>
            <a:r>
              <a:rPr lang="en-US" altLang="en-US" sz="2400" dirty="0"/>
              <a:t> </a:t>
            </a:r>
            <a:r>
              <a:rPr lang="en-US" altLang="en-US" sz="2400" dirty="0" err="1"/>
              <a:t>ra</a:t>
            </a:r>
            <a:r>
              <a:rPr lang="en-US" altLang="en-US" sz="2400" dirty="0"/>
              <a:t> </a:t>
            </a:r>
            <a:r>
              <a:rPr lang="en-US" altLang="en-US" sz="2400" dirty="0" err="1"/>
              <a:t>đánh</a:t>
            </a:r>
            <a:r>
              <a:rPr lang="en-US" altLang="en-US" sz="2400" dirty="0"/>
              <a:t> </a:t>
            </a:r>
            <a:r>
              <a:rPr lang="en-US" altLang="en-US" sz="2400" dirty="0" err="1"/>
              <a:t>giá</a:t>
            </a:r>
            <a:r>
              <a:rPr lang="en-US" altLang="en-US" sz="2400" dirty="0"/>
              <a:t> </a:t>
            </a:r>
            <a:r>
              <a:rPr lang="en-US" altLang="en-US" sz="2400" dirty="0" err="1"/>
              <a:t>quyết</a:t>
            </a:r>
            <a:r>
              <a:rPr lang="en-US" altLang="en-US" sz="2400" dirty="0"/>
              <a:t> </a:t>
            </a:r>
            <a:r>
              <a:rPr lang="en-US" altLang="en-US" sz="2400" dirty="0" err="1"/>
              <a:t>định</a:t>
            </a:r>
            <a:r>
              <a:rPr lang="en-US" altLang="en-US" sz="2400" dirty="0"/>
              <a:t> </a:t>
            </a:r>
            <a:r>
              <a:rPr lang="en-US" altLang="en-US" sz="2400" dirty="0" err="1"/>
              <a:t>như</a:t>
            </a:r>
            <a:r>
              <a:rPr lang="en-US" altLang="en-US" sz="2400" dirty="0"/>
              <a:t> </a:t>
            </a:r>
            <a:r>
              <a:rPr lang="en-US" altLang="en-US" sz="2400" dirty="0" err="1"/>
              <a:t>phạm</a:t>
            </a:r>
            <a:r>
              <a:rPr lang="en-US" altLang="en-US" sz="2400" dirty="0"/>
              <a:t> vi </a:t>
            </a:r>
            <a:r>
              <a:rPr lang="en-US" altLang="en-US" sz="2400" dirty="0" err="1"/>
              <a:t>phòng</a:t>
            </a:r>
            <a:r>
              <a:rPr lang="en-US" altLang="en-US" sz="2400" dirty="0"/>
              <a:t> </a:t>
            </a:r>
            <a:r>
              <a:rPr lang="en-US" altLang="en-US" sz="2400" dirty="0" err="1"/>
              <a:t>thủ</a:t>
            </a:r>
            <a:r>
              <a:rPr lang="en-US" altLang="en-US" sz="2400" dirty="0"/>
              <a:t>, </a:t>
            </a:r>
            <a:r>
              <a:rPr lang="en-US" altLang="en-US" sz="2400" dirty="0" err="1"/>
              <a:t>truy</a:t>
            </a:r>
            <a:r>
              <a:rPr lang="en-US" altLang="en-US" sz="2400" dirty="0"/>
              <a:t> </a:t>
            </a:r>
            <a:r>
              <a:rPr lang="en-US" altLang="en-US" sz="2400" dirty="0" err="1"/>
              <a:t>nhập</a:t>
            </a:r>
            <a:r>
              <a:rPr lang="en-US" altLang="en-US" sz="2400" dirty="0"/>
              <a:t> </a:t>
            </a:r>
            <a:r>
              <a:rPr lang="en-US" altLang="en-US" sz="2400" dirty="0" err="1"/>
              <a:t>từ</a:t>
            </a:r>
            <a:r>
              <a:rPr lang="en-US" altLang="en-US" sz="2400" dirty="0"/>
              <a:t> </a:t>
            </a:r>
            <a:r>
              <a:rPr lang="en-US" altLang="en-US" sz="2400" dirty="0" err="1"/>
              <a:t>xa</a:t>
            </a:r>
            <a:r>
              <a:rPr lang="en-US" altLang="en-US" sz="2400" dirty="0"/>
              <a:t> </a:t>
            </a:r>
            <a:r>
              <a:rPr lang="en-US" altLang="en-US" sz="2400" dirty="0" err="1"/>
              <a:t>và</a:t>
            </a:r>
            <a:r>
              <a:rPr lang="en-US" altLang="en-US" sz="2400" dirty="0"/>
              <a:t> </a:t>
            </a:r>
            <a:r>
              <a:rPr lang="en-US" altLang="en-US" sz="2400" dirty="0" err="1"/>
              <a:t>các</a:t>
            </a:r>
            <a:r>
              <a:rPr lang="en-US" altLang="en-US" sz="2400" dirty="0"/>
              <a:t> </a:t>
            </a:r>
            <a:r>
              <a:rPr lang="en-US" altLang="en-US" sz="2400" dirty="0" err="1"/>
              <a:t>thủ</a:t>
            </a:r>
            <a:r>
              <a:rPr lang="en-US" altLang="en-US" sz="2400" dirty="0"/>
              <a:t> </a:t>
            </a:r>
            <a:r>
              <a:rPr lang="en-US" altLang="en-US" sz="2400" dirty="0" err="1"/>
              <a:t>tục</a:t>
            </a:r>
            <a:r>
              <a:rPr lang="en-US" altLang="en-US" sz="2400" dirty="0"/>
              <a:t> </a:t>
            </a:r>
            <a:r>
              <a:rPr lang="en-US" altLang="en-US" sz="2400" dirty="0" err="1"/>
              <a:t>sao</a:t>
            </a:r>
            <a:r>
              <a:rPr lang="en-US" altLang="en-US" sz="2400" dirty="0"/>
              <a:t> </a:t>
            </a:r>
            <a:r>
              <a:rPr lang="en-US" altLang="en-US" sz="2400" dirty="0" err="1"/>
              <a:t>lưu</a:t>
            </a:r>
            <a:endParaRPr lang="en-US" altLang="en-US" sz="2400" dirty="0"/>
          </a:p>
        </p:txBody>
      </p:sp>
      <p:sp>
        <p:nvSpPr>
          <p:cNvPr id="7168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168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168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436071B9-6FDD-493F-A3DA-2A02B3DD8D33}" type="slidenum">
              <a:rPr lang="en-US" altLang="en-US" sz="1200" smtClean="0"/>
              <a:pPr eaLnBrk="1" hangingPunct="1">
                <a:spcBef>
                  <a:spcPct val="0"/>
                </a:spcBef>
                <a:buClrTx/>
                <a:buSzTx/>
                <a:buFontTx/>
                <a:buNone/>
              </a:pPr>
              <a:t>72</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1683">
                                            <p:txEl>
                                              <p:pRg st="1" end="1"/>
                                            </p:txEl>
                                          </p:spTgt>
                                        </p:tgtEl>
                                        <p:attrNameLst>
                                          <p:attrName>style.visibility</p:attrName>
                                        </p:attrNameLst>
                                      </p:cBhvr>
                                      <p:to>
                                        <p:strVal val="visible"/>
                                      </p:to>
                                    </p:set>
                                    <p:animEffect transition="in" filter="circle(in)">
                                      <p:cBhvr>
                                        <p:cTn id="7" dur="2000"/>
                                        <p:tgtEl>
                                          <p:spTgt spid="7168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71683">
                                            <p:txEl>
                                              <p:pRg st="2" end="2"/>
                                            </p:txEl>
                                          </p:spTgt>
                                        </p:tgtEl>
                                        <p:attrNameLst>
                                          <p:attrName>style.visibility</p:attrName>
                                        </p:attrNameLst>
                                      </p:cBhvr>
                                      <p:to>
                                        <p:strVal val="visible"/>
                                      </p:to>
                                    </p:set>
                                    <p:animEffect transition="in" filter="circle(in)">
                                      <p:cBhvr>
                                        <p:cTn id="12" dur="2000"/>
                                        <p:tgtEl>
                                          <p:spTgt spid="7168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71683">
                                            <p:txEl>
                                              <p:pRg st="3" end="3"/>
                                            </p:txEl>
                                          </p:spTgt>
                                        </p:tgtEl>
                                        <p:attrNameLst>
                                          <p:attrName>style.visibility</p:attrName>
                                        </p:attrNameLst>
                                      </p:cBhvr>
                                      <p:to>
                                        <p:strVal val="visible"/>
                                      </p:to>
                                    </p:set>
                                    <p:animEffect transition="in" filter="circle(in)">
                                      <p:cBhvr>
                                        <p:cTn id="17" dur="2000"/>
                                        <p:tgtEl>
                                          <p:spTgt spid="7168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71683">
                                            <p:txEl>
                                              <p:pRg st="4" end="4"/>
                                            </p:txEl>
                                          </p:spTgt>
                                        </p:tgtEl>
                                        <p:attrNameLst>
                                          <p:attrName>style.visibility</p:attrName>
                                        </p:attrNameLst>
                                      </p:cBhvr>
                                      <p:to>
                                        <p:strVal val="visible"/>
                                      </p:to>
                                    </p:set>
                                    <p:animEffect transition="in" filter="circle(in)">
                                      <p:cBhvr>
                                        <p:cTn id="22" dur="2000"/>
                                        <p:tgtEl>
                                          <p:spTgt spid="7168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p:cNvSpPr>
            <a:spLocks noGrp="1"/>
          </p:cNvSpPr>
          <p:nvPr>
            <p:ph type="title"/>
          </p:nvPr>
        </p:nvSpPr>
        <p:spPr/>
        <p:txBody>
          <a:bodyPr/>
          <a:lstStyle/>
          <a:p>
            <a:r>
              <a:rPr lang="en-US" altLang="en-US"/>
              <a:t>COBIT</a:t>
            </a:r>
          </a:p>
        </p:txBody>
      </p:sp>
      <p:sp>
        <p:nvSpPr>
          <p:cNvPr id="72707" name="Content Placeholder 2"/>
          <p:cNvSpPr>
            <a:spLocks noGrp="1"/>
          </p:cNvSpPr>
          <p:nvPr>
            <p:ph idx="1"/>
          </p:nvPr>
        </p:nvSpPr>
        <p:spPr/>
        <p:txBody>
          <a:bodyPr/>
          <a:lstStyle/>
          <a:p>
            <a:r>
              <a:rPr lang="en-US" altLang="en-US" sz="3200" b="1" dirty="0" err="1"/>
              <a:t>Phân</a:t>
            </a:r>
            <a:r>
              <a:rPr lang="en-US" altLang="en-US" sz="3200" b="1" dirty="0"/>
              <a:t> </a:t>
            </a:r>
            <a:r>
              <a:rPr lang="en-US" altLang="en-US" sz="3200" b="1" dirty="0" err="1"/>
              <a:t>phối</a:t>
            </a:r>
            <a:r>
              <a:rPr lang="en-US" altLang="en-US" sz="3200" b="1" dirty="0"/>
              <a:t> </a:t>
            </a:r>
            <a:r>
              <a:rPr lang="en-US" altLang="en-US" sz="3200" b="1" dirty="0" err="1"/>
              <a:t>và</a:t>
            </a:r>
            <a:r>
              <a:rPr lang="en-US" altLang="en-US" sz="3200" b="1" dirty="0"/>
              <a:t> </a:t>
            </a:r>
            <a:r>
              <a:rPr lang="en-US" altLang="en-US" sz="3200" b="1" dirty="0" err="1"/>
              <a:t>Hỗ</a:t>
            </a:r>
            <a:r>
              <a:rPr lang="en-US" altLang="en-US" sz="3200" b="1" dirty="0"/>
              <a:t> </a:t>
            </a:r>
            <a:r>
              <a:rPr lang="en-US" altLang="en-US" sz="3200" b="1" dirty="0" err="1"/>
              <a:t>trợ</a:t>
            </a:r>
            <a:r>
              <a:rPr lang="en-US" altLang="en-US" sz="3200" b="1" dirty="0"/>
              <a:t> (..)</a:t>
            </a:r>
            <a:endParaRPr lang="en-US" altLang="en-US" sz="3200" dirty="0"/>
          </a:p>
          <a:p>
            <a:pPr lvl="1"/>
            <a:r>
              <a:rPr lang="en-US" altLang="en-US" sz="2800" dirty="0" err="1"/>
              <a:t>Xem</a:t>
            </a:r>
            <a:r>
              <a:rPr lang="en-US" altLang="en-US" sz="2800" dirty="0"/>
              <a:t> </a:t>
            </a:r>
            <a:r>
              <a:rPr lang="en-US" altLang="en-US" sz="2800" dirty="0" err="1"/>
              <a:t>lại</a:t>
            </a:r>
            <a:r>
              <a:rPr lang="en-US" altLang="en-US" sz="2800" dirty="0"/>
              <a:t> </a:t>
            </a:r>
            <a:r>
              <a:rPr lang="en-US" altLang="en-US" sz="2800" dirty="0" err="1"/>
              <a:t>tính</a:t>
            </a:r>
            <a:r>
              <a:rPr lang="en-US" altLang="en-US" sz="2800" dirty="0"/>
              <a:t> </a:t>
            </a:r>
            <a:r>
              <a:rPr lang="en-US" altLang="en-US" sz="2800" dirty="0" err="1"/>
              <a:t>đúng</a:t>
            </a:r>
            <a:r>
              <a:rPr lang="en-US" altLang="en-US" sz="2800" dirty="0"/>
              <a:t> </a:t>
            </a:r>
            <a:r>
              <a:rPr lang="en-US" altLang="en-US" sz="2800" dirty="0" err="1"/>
              <a:t>đắn</a:t>
            </a:r>
            <a:r>
              <a:rPr lang="en-US" altLang="en-US" sz="2800" dirty="0"/>
              <a:t> </a:t>
            </a:r>
            <a:r>
              <a:rPr lang="en-US" altLang="en-US" sz="2800" dirty="0" err="1"/>
              <a:t>của</a:t>
            </a:r>
            <a:r>
              <a:rPr lang="en-US" altLang="en-US" sz="2800" dirty="0"/>
              <a:t> </a:t>
            </a:r>
            <a:r>
              <a:rPr lang="en-US" altLang="en-US" sz="2800" dirty="0" err="1"/>
              <a:t>các</a:t>
            </a:r>
            <a:r>
              <a:rPr lang="en-US" altLang="en-US" sz="2800" dirty="0"/>
              <a:t> </a:t>
            </a:r>
            <a:r>
              <a:rPr lang="en-US" altLang="en-US" sz="2800" dirty="0" err="1"/>
              <a:t>hợp</a:t>
            </a:r>
            <a:r>
              <a:rPr lang="en-US" altLang="en-US" sz="2800" dirty="0"/>
              <a:t> </a:t>
            </a:r>
            <a:r>
              <a:rPr lang="en-US" altLang="en-US" sz="2800" dirty="0" err="1"/>
              <a:t>đồng</a:t>
            </a:r>
            <a:r>
              <a:rPr lang="en-US" altLang="en-US" sz="2800" dirty="0"/>
              <a:t> </a:t>
            </a:r>
            <a:r>
              <a:rPr lang="en-US" altLang="en-US" sz="2800" dirty="0" err="1"/>
              <a:t>và</a:t>
            </a:r>
            <a:r>
              <a:rPr lang="en-US" altLang="en-US" sz="2800" dirty="0"/>
              <a:t> </a:t>
            </a:r>
            <a:r>
              <a:rPr lang="en-US" altLang="en-US" sz="2800" dirty="0" err="1"/>
              <a:t>các</a:t>
            </a:r>
            <a:r>
              <a:rPr lang="en-US" altLang="en-US" sz="2800" dirty="0"/>
              <a:t> SLA, </a:t>
            </a:r>
            <a:r>
              <a:rPr lang="en-US" altLang="en-US" sz="2800" dirty="0" err="1"/>
              <a:t>sửa</a:t>
            </a:r>
            <a:r>
              <a:rPr lang="en-US" altLang="en-US" sz="2800" dirty="0"/>
              <a:t> </a:t>
            </a:r>
            <a:r>
              <a:rPr lang="en-US" altLang="en-US" sz="2800" dirty="0" err="1"/>
              <a:t>đổi</a:t>
            </a:r>
            <a:r>
              <a:rPr lang="en-US" altLang="en-US" sz="2800" dirty="0"/>
              <a:t> </a:t>
            </a:r>
            <a:r>
              <a:rPr lang="en-US" altLang="en-US" sz="2800" dirty="0" err="1"/>
              <a:t>nếu</a:t>
            </a:r>
            <a:r>
              <a:rPr lang="en-US" altLang="en-US" sz="2800" dirty="0"/>
              <a:t> </a:t>
            </a:r>
            <a:r>
              <a:rPr lang="en-US" altLang="en-US" sz="2800" dirty="0" err="1"/>
              <a:t>cần</a:t>
            </a:r>
            <a:endParaRPr lang="en-US" altLang="en-US" sz="2800" dirty="0"/>
          </a:p>
          <a:p>
            <a:pPr lvl="1"/>
            <a:r>
              <a:rPr lang="en-US" altLang="en-US" sz="2800" dirty="0" err="1"/>
              <a:t>Tổ</a:t>
            </a:r>
            <a:r>
              <a:rPr lang="en-US" altLang="en-US" sz="2800" dirty="0"/>
              <a:t> </a:t>
            </a:r>
            <a:r>
              <a:rPr lang="en-US" altLang="en-US" sz="2800" dirty="0" err="1"/>
              <a:t>chức</a:t>
            </a:r>
            <a:r>
              <a:rPr lang="en-US" altLang="en-US" sz="2800" dirty="0"/>
              <a:t> </a:t>
            </a:r>
            <a:r>
              <a:rPr lang="en-US" altLang="en-US" sz="2800" dirty="0" err="1"/>
              <a:t>những</a:t>
            </a:r>
            <a:r>
              <a:rPr lang="en-US" altLang="en-US" sz="2800" dirty="0"/>
              <a:t> </a:t>
            </a:r>
            <a:r>
              <a:rPr lang="en-US" altLang="en-US" sz="2800" dirty="0" err="1"/>
              <a:t>hội</a:t>
            </a:r>
            <a:r>
              <a:rPr lang="en-US" altLang="en-US" sz="2800" dirty="0"/>
              <a:t> </a:t>
            </a:r>
            <a:r>
              <a:rPr lang="en-US" altLang="en-US" sz="2800" dirty="0" err="1"/>
              <a:t>nghị</a:t>
            </a:r>
            <a:r>
              <a:rPr lang="en-US" altLang="en-US" sz="2800" dirty="0"/>
              <a:t> </a:t>
            </a:r>
            <a:r>
              <a:rPr lang="en-US" altLang="en-US" sz="2800" dirty="0" err="1"/>
              <a:t>thường</a:t>
            </a:r>
            <a:r>
              <a:rPr lang="en-US" altLang="en-US" sz="2800" dirty="0"/>
              <a:t> </a:t>
            </a:r>
            <a:r>
              <a:rPr lang="en-US" altLang="en-US" sz="2800" dirty="0" err="1"/>
              <a:t>xuyên</a:t>
            </a:r>
            <a:r>
              <a:rPr lang="en-US" altLang="en-US" sz="2800" dirty="0"/>
              <a:t> </a:t>
            </a:r>
            <a:r>
              <a:rPr lang="en-US" altLang="en-US" sz="2800" dirty="0" err="1"/>
              <a:t>và</a:t>
            </a:r>
            <a:r>
              <a:rPr lang="en-US" altLang="en-US" sz="2800" dirty="0"/>
              <a:t> </a:t>
            </a:r>
            <a:r>
              <a:rPr lang="en-US" altLang="en-US" sz="2800" dirty="0" err="1"/>
              <a:t>trao</a:t>
            </a:r>
            <a:r>
              <a:rPr lang="en-US" altLang="en-US" sz="2800" dirty="0"/>
              <a:t> </a:t>
            </a:r>
            <a:r>
              <a:rPr lang="en-US" altLang="en-US" sz="2800" dirty="0" err="1"/>
              <a:t>đổi</a:t>
            </a:r>
            <a:r>
              <a:rPr lang="en-US" altLang="en-US" sz="2800" dirty="0"/>
              <a:t> </a:t>
            </a:r>
            <a:r>
              <a:rPr lang="en-US" altLang="en-US" sz="2800" dirty="0" err="1"/>
              <a:t>thông</a:t>
            </a:r>
            <a:r>
              <a:rPr lang="en-US" altLang="en-US" sz="2800" dirty="0"/>
              <a:t> tin </a:t>
            </a:r>
            <a:r>
              <a:rPr lang="en-US" altLang="en-US" sz="2800" dirty="0" err="1"/>
              <a:t>chính</a:t>
            </a:r>
            <a:r>
              <a:rPr lang="en-US" altLang="en-US" sz="2800" dirty="0"/>
              <a:t> </a:t>
            </a:r>
            <a:r>
              <a:rPr lang="en-US" altLang="en-US" sz="2800" dirty="0" err="1"/>
              <a:t>xác</a:t>
            </a:r>
            <a:r>
              <a:rPr lang="en-US" altLang="en-US" sz="2800" dirty="0"/>
              <a:t> </a:t>
            </a:r>
            <a:r>
              <a:rPr lang="en-US" altLang="en-US" sz="2800" dirty="0" err="1"/>
              <a:t>với</a:t>
            </a:r>
            <a:r>
              <a:rPr lang="en-US" altLang="en-US" sz="2800" dirty="0"/>
              <a:t> </a:t>
            </a:r>
            <a:r>
              <a:rPr lang="en-US" altLang="en-US" sz="2800" dirty="0" err="1"/>
              <a:t>bên</a:t>
            </a:r>
            <a:r>
              <a:rPr lang="en-US" altLang="en-US" sz="2800" dirty="0"/>
              <a:t> </a:t>
            </a:r>
            <a:r>
              <a:rPr lang="en-US" altLang="en-US" sz="2800" dirty="0" err="1"/>
              <a:t>cung</a:t>
            </a:r>
            <a:r>
              <a:rPr lang="en-US" altLang="en-US" sz="2800" dirty="0"/>
              <a:t> </a:t>
            </a:r>
            <a:r>
              <a:rPr lang="en-US" altLang="en-US" sz="2800" dirty="0" err="1"/>
              <a:t>cấp</a:t>
            </a:r>
            <a:endParaRPr lang="en-US" altLang="en-US" sz="2800" dirty="0"/>
          </a:p>
        </p:txBody>
      </p:sp>
      <p:sp>
        <p:nvSpPr>
          <p:cNvPr id="7270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270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271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C6833EC-8ACB-4880-BC30-C0400349B716}" type="slidenum">
              <a:rPr lang="en-US" altLang="en-US" sz="1200" smtClean="0"/>
              <a:pPr eaLnBrk="1" hangingPunct="1">
                <a:spcBef>
                  <a:spcPct val="0"/>
                </a:spcBef>
                <a:buClrTx/>
                <a:buSzTx/>
                <a:buFontTx/>
                <a:buNone/>
              </a:pPr>
              <a:t>73</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2707">
                                            <p:txEl>
                                              <p:pRg st="2" end="2"/>
                                            </p:txEl>
                                          </p:spTgt>
                                        </p:tgtEl>
                                        <p:attrNameLst>
                                          <p:attrName>style.visibility</p:attrName>
                                        </p:attrNameLst>
                                      </p:cBhvr>
                                      <p:to>
                                        <p:strVal val="visible"/>
                                      </p:to>
                                    </p:set>
                                    <p:animEffect transition="in" filter="barn(inVertical)">
                                      <p:cBhvr>
                                        <p:cTn id="7" dur="500"/>
                                        <p:tgtEl>
                                          <p:spTgt spid="7270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p:txBody>
          <a:bodyPr/>
          <a:lstStyle/>
          <a:p>
            <a:r>
              <a:rPr lang="en-US" altLang="en-US"/>
              <a:t>COBIT</a:t>
            </a:r>
          </a:p>
        </p:txBody>
      </p:sp>
      <p:sp>
        <p:nvSpPr>
          <p:cNvPr id="73731" name="Content Placeholder 2"/>
          <p:cNvSpPr>
            <a:spLocks noGrp="1"/>
          </p:cNvSpPr>
          <p:nvPr>
            <p:ph idx="1"/>
          </p:nvPr>
        </p:nvSpPr>
        <p:spPr/>
        <p:txBody>
          <a:bodyPr/>
          <a:lstStyle/>
          <a:p>
            <a:r>
              <a:rPr lang="en-US" altLang="en-US" sz="3200" b="1" dirty="0" err="1"/>
              <a:t>Giám</a:t>
            </a:r>
            <a:r>
              <a:rPr lang="en-US" altLang="en-US" sz="3200" b="1" dirty="0"/>
              <a:t> </a:t>
            </a:r>
            <a:r>
              <a:rPr lang="en-US" altLang="en-US" sz="3200" b="1" dirty="0" err="1"/>
              <a:t>sát</a:t>
            </a:r>
            <a:r>
              <a:rPr lang="en-US" altLang="en-US" sz="3200" b="1" dirty="0"/>
              <a:t> </a:t>
            </a:r>
            <a:r>
              <a:rPr lang="en-US" altLang="en-US" sz="3200" b="1" dirty="0" err="1"/>
              <a:t>và</a:t>
            </a:r>
            <a:r>
              <a:rPr lang="en-US" altLang="en-US" sz="3200" b="1" dirty="0"/>
              <a:t> </a:t>
            </a:r>
            <a:r>
              <a:rPr lang="en-US" altLang="en-US" sz="3200" b="1" dirty="0" err="1"/>
              <a:t>Quản</a:t>
            </a:r>
            <a:r>
              <a:rPr lang="en-US" altLang="en-US" sz="3200" b="1" dirty="0"/>
              <a:t> </a:t>
            </a:r>
            <a:r>
              <a:rPr lang="en-US" altLang="en-US" sz="3200" b="1" dirty="0" err="1"/>
              <a:t>lí</a:t>
            </a:r>
            <a:endParaRPr lang="en-US" altLang="en-US" sz="3200" dirty="0"/>
          </a:p>
          <a:p>
            <a:pPr lvl="1"/>
            <a:r>
              <a:rPr lang="en-US" altLang="en-US" sz="2800" dirty="0" err="1"/>
              <a:t>Kiểm</a:t>
            </a:r>
            <a:r>
              <a:rPr lang="en-US" altLang="en-US" sz="2800" dirty="0"/>
              <a:t> </a:t>
            </a:r>
            <a:r>
              <a:rPr lang="en-US" altLang="en-US" sz="2800" dirty="0" err="1"/>
              <a:t>tra</a:t>
            </a:r>
            <a:r>
              <a:rPr lang="en-US" altLang="en-US" sz="2800" dirty="0"/>
              <a:t>, </a:t>
            </a:r>
            <a:r>
              <a:rPr lang="en-US" altLang="en-US" sz="2800" dirty="0" err="1"/>
              <a:t>giám</a:t>
            </a:r>
            <a:r>
              <a:rPr lang="en-US" altLang="en-US" sz="2800" dirty="0"/>
              <a:t> </a:t>
            </a:r>
            <a:r>
              <a:rPr lang="en-US" altLang="en-US" sz="2800" dirty="0" err="1"/>
              <a:t>sát</a:t>
            </a:r>
            <a:r>
              <a:rPr lang="en-US" altLang="en-US" sz="2800" dirty="0"/>
              <a:t> </a:t>
            </a:r>
            <a:r>
              <a:rPr lang="en-US" altLang="en-US" sz="2800" dirty="0" err="1"/>
              <a:t>các</a:t>
            </a:r>
            <a:r>
              <a:rPr lang="en-US" altLang="en-US" sz="2800" dirty="0"/>
              <a:t> </a:t>
            </a:r>
            <a:r>
              <a:rPr lang="en-US" altLang="en-US" sz="2800" dirty="0" err="1"/>
              <a:t>kiểm</a:t>
            </a:r>
            <a:r>
              <a:rPr lang="en-US" altLang="en-US" sz="2800" dirty="0"/>
              <a:t> </a:t>
            </a:r>
            <a:r>
              <a:rPr lang="en-US" altLang="en-US" sz="2800" dirty="0" err="1"/>
              <a:t>soát</a:t>
            </a:r>
            <a:r>
              <a:rPr lang="en-US" altLang="en-US" sz="2800" dirty="0"/>
              <a:t> CS, </a:t>
            </a:r>
            <a:r>
              <a:rPr lang="en-US" altLang="en-US" sz="2800" dirty="0" err="1"/>
              <a:t>thủ</a:t>
            </a:r>
            <a:r>
              <a:rPr lang="en-US" altLang="en-US" sz="2800" dirty="0"/>
              <a:t> </a:t>
            </a:r>
            <a:r>
              <a:rPr lang="en-US" altLang="en-US" sz="2800" dirty="0" err="1"/>
              <a:t>tục</a:t>
            </a:r>
            <a:r>
              <a:rPr lang="en-US" altLang="en-US" sz="2800" dirty="0"/>
              <a:t> </a:t>
            </a:r>
            <a:r>
              <a:rPr lang="en-US" altLang="en-US" sz="2800" dirty="0" err="1"/>
              <a:t>hỗ</a:t>
            </a:r>
            <a:r>
              <a:rPr lang="en-US" altLang="en-US" sz="2800" dirty="0"/>
              <a:t> </a:t>
            </a:r>
            <a:r>
              <a:rPr lang="en-US" altLang="en-US" sz="2800" dirty="0" err="1"/>
              <a:t>trợ</a:t>
            </a:r>
            <a:r>
              <a:rPr lang="en-US" altLang="en-US" sz="2800" dirty="0"/>
              <a:t> </a:t>
            </a:r>
            <a:r>
              <a:rPr lang="en-US" altLang="en-US" sz="2800" dirty="0" err="1"/>
              <a:t>và</a:t>
            </a:r>
            <a:r>
              <a:rPr lang="en-US" altLang="en-US" sz="2800" dirty="0"/>
              <a:t> </a:t>
            </a:r>
            <a:r>
              <a:rPr lang="en-US" altLang="en-US" sz="2800" dirty="0" err="1"/>
              <a:t>phân</a:t>
            </a:r>
            <a:r>
              <a:rPr lang="en-US" altLang="en-US" sz="2800" dirty="0"/>
              <a:t> </a:t>
            </a:r>
            <a:r>
              <a:rPr lang="en-US" altLang="en-US" sz="2800" dirty="0" err="1"/>
              <a:t>tích</a:t>
            </a:r>
            <a:r>
              <a:rPr lang="en-US" altLang="en-US" sz="2800" dirty="0"/>
              <a:t> </a:t>
            </a:r>
            <a:r>
              <a:rPr lang="en-US" altLang="en-US" sz="2800" dirty="0" err="1"/>
              <a:t>tính</a:t>
            </a:r>
            <a:r>
              <a:rPr lang="en-US" altLang="en-US" sz="2800" dirty="0"/>
              <a:t> </a:t>
            </a:r>
            <a:r>
              <a:rPr lang="en-US" altLang="en-US" sz="2800" dirty="0" err="1"/>
              <a:t>hiệu</a:t>
            </a:r>
            <a:r>
              <a:rPr lang="en-US" altLang="en-US" sz="2800" dirty="0"/>
              <a:t> </a:t>
            </a:r>
            <a:r>
              <a:rPr lang="en-US" altLang="en-US" sz="2800" dirty="0" err="1"/>
              <a:t>quả</a:t>
            </a:r>
            <a:endParaRPr lang="en-US" altLang="en-US" sz="2800" dirty="0"/>
          </a:p>
          <a:p>
            <a:pPr lvl="2"/>
            <a:r>
              <a:rPr lang="en-US" altLang="en-US" sz="2400" dirty="0">
                <a:sym typeface="Symbol" pitchFamily="18" charset="2"/>
              </a:rPr>
              <a:t></a:t>
            </a:r>
            <a:r>
              <a:rPr lang="en-US" altLang="en-US" sz="2400" dirty="0"/>
              <a:t> </a:t>
            </a:r>
            <a:r>
              <a:rPr lang="en-US" altLang="en-US" sz="2400" dirty="0" err="1"/>
              <a:t>Liệu</a:t>
            </a:r>
            <a:r>
              <a:rPr lang="en-US" altLang="en-US" sz="2400" dirty="0"/>
              <a:t> </a:t>
            </a:r>
            <a:r>
              <a:rPr lang="en-US" altLang="en-US" sz="2400" dirty="0" err="1"/>
              <a:t>có</a:t>
            </a:r>
            <a:r>
              <a:rPr lang="en-US" altLang="en-US" sz="2400" dirty="0"/>
              <a:t> </a:t>
            </a:r>
            <a:r>
              <a:rPr lang="en-US" altLang="en-US" sz="2400" dirty="0" err="1"/>
              <a:t>phù</a:t>
            </a:r>
            <a:r>
              <a:rPr lang="en-US" altLang="en-US" sz="2400" dirty="0"/>
              <a:t> </a:t>
            </a:r>
            <a:r>
              <a:rPr lang="en-US" altLang="en-US" sz="2400" dirty="0" err="1"/>
              <a:t>hợp</a:t>
            </a:r>
            <a:r>
              <a:rPr lang="en-US" altLang="en-US" sz="2400" dirty="0"/>
              <a:t> </a:t>
            </a:r>
            <a:r>
              <a:rPr lang="en-US" altLang="en-US" sz="2400" dirty="0" err="1"/>
              <a:t>với</a:t>
            </a:r>
            <a:r>
              <a:rPr lang="en-US" altLang="en-US" sz="2400" dirty="0"/>
              <a:t> </a:t>
            </a:r>
            <a:r>
              <a:rPr lang="en-US" altLang="en-US" sz="2400" dirty="0" err="1"/>
              <a:t>sự</a:t>
            </a:r>
            <a:r>
              <a:rPr lang="en-US" altLang="en-US" sz="2400" dirty="0"/>
              <a:t> </a:t>
            </a:r>
            <a:r>
              <a:rPr lang="en-US" altLang="en-US" sz="2400" dirty="0" err="1"/>
              <a:t>thay</a:t>
            </a:r>
            <a:r>
              <a:rPr lang="en-US" altLang="en-US" sz="2400" dirty="0"/>
              <a:t> </a:t>
            </a:r>
            <a:r>
              <a:rPr lang="en-US" altLang="en-US" sz="2400" dirty="0" err="1"/>
              <a:t>đổi</a:t>
            </a:r>
            <a:r>
              <a:rPr lang="en-US" altLang="en-US" sz="2400" dirty="0"/>
              <a:t> </a:t>
            </a:r>
            <a:r>
              <a:rPr lang="en-US" altLang="en-US" sz="2400" dirty="0" err="1"/>
              <a:t>về</a:t>
            </a:r>
            <a:r>
              <a:rPr lang="en-US" altLang="en-US" sz="2400" dirty="0"/>
              <a:t> </a:t>
            </a:r>
            <a:r>
              <a:rPr lang="en-US" altLang="en-US" sz="2400" dirty="0" err="1"/>
              <a:t>mặt</a:t>
            </a:r>
            <a:r>
              <a:rPr lang="en-US" altLang="en-US" sz="2400" dirty="0"/>
              <a:t> </a:t>
            </a:r>
            <a:r>
              <a:rPr lang="en-US" altLang="en-US" sz="2400" dirty="0" err="1"/>
              <a:t>công</a:t>
            </a:r>
            <a:r>
              <a:rPr lang="en-US" altLang="en-US" sz="2400" dirty="0"/>
              <a:t> </a:t>
            </a:r>
            <a:r>
              <a:rPr lang="en-US" altLang="en-US" sz="2400" dirty="0" err="1"/>
              <a:t>nghệ</a:t>
            </a:r>
            <a:r>
              <a:rPr lang="en-US" altLang="en-US" sz="2400" dirty="0"/>
              <a:t> </a:t>
            </a:r>
            <a:r>
              <a:rPr lang="en-US" altLang="en-US" sz="2400" dirty="0" err="1"/>
              <a:t>và</a:t>
            </a:r>
            <a:r>
              <a:rPr lang="en-US" altLang="en-US" sz="2400" dirty="0"/>
              <a:t> </a:t>
            </a:r>
            <a:r>
              <a:rPr lang="en-US" altLang="en-US" sz="2400" dirty="0" err="1"/>
              <a:t>môi</a:t>
            </a:r>
            <a:r>
              <a:rPr lang="en-US" altLang="en-US" sz="2400" dirty="0"/>
              <a:t> </a:t>
            </a:r>
            <a:r>
              <a:rPr lang="en-US" altLang="en-US" sz="2400" dirty="0" err="1"/>
              <a:t>trường</a:t>
            </a:r>
            <a:r>
              <a:rPr lang="en-US" altLang="en-US" sz="2400" dirty="0"/>
              <a:t>?</a:t>
            </a:r>
          </a:p>
          <a:p>
            <a:pPr lvl="2"/>
            <a:r>
              <a:rPr lang="en-US" altLang="en-US" sz="2400" dirty="0" err="1"/>
              <a:t>Xem</a:t>
            </a:r>
            <a:r>
              <a:rPr lang="en-US" altLang="en-US" sz="2400" dirty="0"/>
              <a:t> </a:t>
            </a:r>
            <a:r>
              <a:rPr lang="en-US" altLang="en-US" sz="2400" dirty="0" err="1"/>
              <a:t>xét</a:t>
            </a:r>
            <a:r>
              <a:rPr lang="en-US" altLang="en-US" sz="2400" dirty="0"/>
              <a:t> </a:t>
            </a:r>
            <a:r>
              <a:rPr lang="en-US" altLang="en-US" sz="2400" dirty="0" err="1"/>
              <a:t>các</a:t>
            </a:r>
            <a:r>
              <a:rPr lang="en-US" altLang="en-US" sz="2400" dirty="0"/>
              <a:t> </a:t>
            </a:r>
            <a:r>
              <a:rPr lang="en-US" altLang="en-US" sz="2400" dirty="0" err="1"/>
              <a:t>yêu</a:t>
            </a:r>
            <a:r>
              <a:rPr lang="en-US" altLang="en-US" sz="2400" dirty="0"/>
              <a:t> </a:t>
            </a:r>
            <a:r>
              <a:rPr lang="en-US" altLang="en-US" sz="2400" dirty="0" err="1"/>
              <a:t>cầu</a:t>
            </a:r>
            <a:r>
              <a:rPr lang="en-US" altLang="en-US" sz="2400" dirty="0"/>
              <a:t> </a:t>
            </a:r>
            <a:r>
              <a:rPr lang="en-US" altLang="en-US" sz="2400" dirty="0" err="1"/>
              <a:t>cụ</a:t>
            </a:r>
            <a:r>
              <a:rPr lang="en-US" altLang="en-US" sz="2400" dirty="0"/>
              <a:t> </a:t>
            </a:r>
            <a:r>
              <a:rPr lang="en-US" altLang="en-US" sz="2400" dirty="0" err="1"/>
              <a:t>thể</a:t>
            </a:r>
            <a:r>
              <a:rPr lang="en-US" altLang="en-US" sz="2400" dirty="0"/>
              <a:t> </a:t>
            </a:r>
            <a:r>
              <a:rPr lang="en-US" altLang="en-US" sz="2400" dirty="0" err="1"/>
              <a:t>của</a:t>
            </a:r>
            <a:r>
              <a:rPr lang="en-US" altLang="en-US" sz="2400" dirty="0"/>
              <a:t> </a:t>
            </a:r>
            <a:r>
              <a:rPr lang="en-US" altLang="en-US" sz="2400" dirty="0" err="1"/>
              <a:t>tổ</a:t>
            </a:r>
            <a:r>
              <a:rPr lang="en-US" altLang="en-US" sz="2400" dirty="0"/>
              <a:t> </a:t>
            </a:r>
            <a:r>
              <a:rPr lang="en-US" altLang="en-US" sz="2400" dirty="0" err="1"/>
              <a:t>chức</a:t>
            </a:r>
            <a:r>
              <a:rPr lang="en-US" altLang="en-US" sz="2400" dirty="0"/>
              <a:t> </a:t>
            </a:r>
            <a:r>
              <a:rPr lang="en-US" altLang="en-US" sz="2400" dirty="0" err="1"/>
              <a:t>và</a:t>
            </a:r>
            <a:r>
              <a:rPr lang="en-US" altLang="en-US" sz="2400" dirty="0"/>
              <a:t> </a:t>
            </a:r>
            <a:r>
              <a:rPr lang="en-US" altLang="en-US" sz="2400" dirty="0" err="1"/>
              <a:t>hướng</a:t>
            </a:r>
            <a:r>
              <a:rPr lang="en-US" altLang="en-US" sz="2400" dirty="0"/>
              <a:t> </a:t>
            </a:r>
            <a:r>
              <a:rPr lang="en-US" altLang="en-US" sz="2400" dirty="0" err="1"/>
              <a:t>đi</a:t>
            </a:r>
            <a:r>
              <a:rPr lang="en-US" altLang="en-US" sz="2400" dirty="0"/>
              <a:t> </a:t>
            </a:r>
            <a:r>
              <a:rPr lang="en-US" altLang="en-US" sz="2400" dirty="0" err="1"/>
              <a:t>chiến</a:t>
            </a:r>
            <a:r>
              <a:rPr lang="en-US" altLang="en-US" sz="2400" dirty="0"/>
              <a:t> </a:t>
            </a:r>
            <a:r>
              <a:rPr lang="en-US" altLang="en-US" sz="2400" dirty="0" err="1"/>
              <a:t>lược</a:t>
            </a:r>
            <a:endParaRPr lang="en-US" altLang="en-US" sz="2400" dirty="0"/>
          </a:p>
          <a:p>
            <a:pPr lvl="2"/>
            <a:r>
              <a:rPr lang="en-US" altLang="en-US" sz="2400" dirty="0" err="1"/>
              <a:t>Xác</a:t>
            </a:r>
            <a:r>
              <a:rPr lang="en-US" altLang="en-US" sz="2400" dirty="0"/>
              <a:t> </a:t>
            </a:r>
            <a:r>
              <a:rPr lang="en-US" altLang="en-US" sz="2400" dirty="0" err="1"/>
              <a:t>định</a:t>
            </a:r>
            <a:r>
              <a:rPr lang="en-US" altLang="en-US" sz="2400" dirty="0"/>
              <a:t> </a:t>
            </a:r>
            <a:r>
              <a:rPr lang="en-US" altLang="en-US" sz="2400" dirty="0" err="1"/>
              <a:t>liệu</a:t>
            </a:r>
            <a:r>
              <a:rPr lang="en-US" altLang="en-US" sz="2400" dirty="0"/>
              <a:t> </a:t>
            </a:r>
            <a:r>
              <a:rPr lang="en-US" altLang="en-US" sz="2400" dirty="0" err="1"/>
              <a:t>hệ</a:t>
            </a:r>
            <a:r>
              <a:rPr lang="en-US" altLang="en-US" sz="2400" dirty="0"/>
              <a:t> </a:t>
            </a:r>
            <a:r>
              <a:rPr lang="en-US" altLang="en-US" sz="2400" dirty="0" err="1"/>
              <a:t>thống</a:t>
            </a:r>
            <a:r>
              <a:rPr lang="en-US" altLang="en-US" sz="2400" dirty="0"/>
              <a:t> </a:t>
            </a:r>
            <a:r>
              <a:rPr lang="en-US" altLang="en-US" sz="2400" dirty="0" err="1"/>
              <a:t>có</a:t>
            </a:r>
            <a:r>
              <a:rPr lang="en-US" altLang="en-US" sz="2400" dirty="0"/>
              <a:t> </a:t>
            </a:r>
            <a:r>
              <a:rPr lang="en-US" altLang="en-US" sz="2400" dirty="0" err="1"/>
              <a:t>luôn</a:t>
            </a:r>
            <a:r>
              <a:rPr lang="en-US" altLang="en-US" sz="2400" dirty="0"/>
              <a:t> </a:t>
            </a:r>
            <a:r>
              <a:rPr lang="en-US" altLang="en-US" sz="2400" dirty="0" err="1"/>
              <a:t>thỏa</a:t>
            </a:r>
            <a:r>
              <a:rPr lang="en-US" altLang="en-US" sz="2400" dirty="0"/>
              <a:t> </a:t>
            </a:r>
            <a:r>
              <a:rPr lang="en-US" altLang="en-US" sz="2400" dirty="0" err="1"/>
              <a:t>mãn</a:t>
            </a:r>
            <a:r>
              <a:rPr lang="en-US" altLang="en-US" sz="2400" dirty="0"/>
              <a:t> </a:t>
            </a:r>
            <a:r>
              <a:rPr lang="en-US" altLang="en-US" sz="2400" dirty="0" err="1"/>
              <a:t>những</a:t>
            </a:r>
            <a:r>
              <a:rPr lang="en-US" altLang="en-US" sz="2400" dirty="0"/>
              <a:t> </a:t>
            </a:r>
            <a:r>
              <a:rPr lang="en-US" altLang="en-US" sz="2400" dirty="0" err="1"/>
              <a:t>mục</a:t>
            </a:r>
            <a:r>
              <a:rPr lang="en-US" altLang="en-US" sz="2400" dirty="0"/>
              <a:t> </a:t>
            </a:r>
            <a:r>
              <a:rPr lang="en-US" altLang="en-US" sz="2400" dirty="0" err="1"/>
              <a:t>tiêu</a:t>
            </a:r>
            <a:r>
              <a:rPr lang="en-US" altLang="en-US" sz="2400" dirty="0"/>
              <a:t> </a:t>
            </a:r>
            <a:r>
              <a:rPr lang="en-US" altLang="en-US" sz="2400" dirty="0" err="1"/>
              <a:t>đặt</a:t>
            </a:r>
            <a:r>
              <a:rPr lang="en-US" altLang="en-US" sz="2400" dirty="0"/>
              <a:t> </a:t>
            </a:r>
            <a:r>
              <a:rPr lang="en-US" altLang="en-US" sz="2400" dirty="0" err="1"/>
              <a:t>ra</a:t>
            </a:r>
            <a:r>
              <a:rPr lang="en-US" altLang="en-US" sz="2400" dirty="0"/>
              <a:t>?</a:t>
            </a:r>
          </a:p>
        </p:txBody>
      </p:sp>
      <p:sp>
        <p:nvSpPr>
          <p:cNvPr id="7373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373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373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6287547-31EF-40C2-8E34-32A94B3F4587}" type="slidenum">
              <a:rPr lang="en-US" altLang="en-US" sz="1200" smtClean="0"/>
              <a:pPr eaLnBrk="1" hangingPunct="1">
                <a:spcBef>
                  <a:spcPct val="0"/>
                </a:spcBef>
                <a:buClrTx/>
                <a:buSzTx/>
                <a:buFontTx/>
                <a:buNone/>
              </a:pPr>
              <a:t>74</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3731">
                                            <p:txEl>
                                              <p:pRg st="1" end="1"/>
                                            </p:txEl>
                                          </p:spTgt>
                                        </p:tgtEl>
                                        <p:attrNameLst>
                                          <p:attrName>style.visibility</p:attrName>
                                        </p:attrNameLst>
                                      </p:cBhvr>
                                      <p:to>
                                        <p:strVal val="visible"/>
                                      </p:to>
                                    </p:set>
                                    <p:anim calcmode="lin" valueType="num">
                                      <p:cBhvr additive="base">
                                        <p:cTn id="7" dur="500" fill="hold"/>
                                        <p:tgtEl>
                                          <p:spTgt spid="73731">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373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3731">
                                            <p:txEl>
                                              <p:pRg st="2" end="2"/>
                                            </p:txEl>
                                          </p:spTgt>
                                        </p:tgtEl>
                                        <p:attrNameLst>
                                          <p:attrName>style.visibility</p:attrName>
                                        </p:attrNameLst>
                                      </p:cBhvr>
                                      <p:to>
                                        <p:strVal val="visible"/>
                                      </p:to>
                                    </p:set>
                                    <p:anim calcmode="lin" valueType="num">
                                      <p:cBhvr additive="base">
                                        <p:cTn id="13" dur="500" fill="hold"/>
                                        <p:tgtEl>
                                          <p:spTgt spid="73731">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3731">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3731">
                                            <p:txEl>
                                              <p:pRg st="3" end="3"/>
                                            </p:txEl>
                                          </p:spTgt>
                                        </p:tgtEl>
                                        <p:attrNameLst>
                                          <p:attrName>style.visibility</p:attrName>
                                        </p:attrNameLst>
                                      </p:cBhvr>
                                      <p:to>
                                        <p:strVal val="visible"/>
                                      </p:to>
                                    </p:set>
                                    <p:anim calcmode="lin" valueType="num">
                                      <p:cBhvr additive="base">
                                        <p:cTn id="19" dur="500" fill="hold"/>
                                        <p:tgtEl>
                                          <p:spTgt spid="73731">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3731">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3731">
                                            <p:txEl>
                                              <p:pRg st="4" end="4"/>
                                            </p:txEl>
                                          </p:spTgt>
                                        </p:tgtEl>
                                        <p:attrNameLst>
                                          <p:attrName>style.visibility</p:attrName>
                                        </p:attrNameLst>
                                      </p:cBhvr>
                                      <p:to>
                                        <p:strVal val="visible"/>
                                      </p:to>
                                    </p:set>
                                    <p:anim calcmode="lin" valueType="num">
                                      <p:cBhvr additive="base">
                                        <p:cTn id="25" dur="500" fill="hold"/>
                                        <p:tgtEl>
                                          <p:spTgt spid="73731">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3731">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p:cNvSpPr>
            <a:spLocks noGrp="1"/>
          </p:cNvSpPr>
          <p:nvPr>
            <p:ph type="title"/>
          </p:nvPr>
        </p:nvSpPr>
        <p:spPr/>
        <p:txBody>
          <a:bodyPr/>
          <a:lstStyle/>
          <a:p>
            <a:r>
              <a:rPr lang="en-US" altLang="en-US"/>
              <a:t>ISO/IEC 27002:2005</a:t>
            </a:r>
          </a:p>
        </p:txBody>
      </p:sp>
      <p:sp>
        <p:nvSpPr>
          <p:cNvPr id="74755" name="Content Placeholder 2"/>
          <p:cNvSpPr>
            <a:spLocks noGrp="1"/>
          </p:cNvSpPr>
          <p:nvPr>
            <p:ph idx="1"/>
          </p:nvPr>
        </p:nvSpPr>
        <p:spPr/>
        <p:txBody>
          <a:bodyPr/>
          <a:lstStyle/>
          <a:p>
            <a:r>
              <a:rPr lang="vi-VN" altLang="en-US" sz="3200" dirty="0"/>
              <a:t>Là một chuẩn quốc tế về chương trình quản lí ATTT bất kì được chấp nhận rộng rãi trong hầu hết các tổ chức</a:t>
            </a:r>
            <a:endParaRPr lang="en-US" altLang="en-US" sz="3200" dirty="0"/>
          </a:p>
          <a:p>
            <a:r>
              <a:rPr lang="en-US" altLang="en-US" dirty="0"/>
              <a:t>C</a:t>
            </a:r>
            <a:r>
              <a:rPr lang="vi-VN" altLang="en-US" dirty="0"/>
              <a:t>ó tên là “Công nghệ thông tin – Các kĩ thuật AT – Mã thực hành đối với quản lí ATTT”</a:t>
            </a:r>
            <a:endParaRPr lang="en-US" altLang="en-US" dirty="0"/>
          </a:p>
        </p:txBody>
      </p:sp>
      <p:sp>
        <p:nvSpPr>
          <p:cNvPr id="7475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475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475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76C815CB-F806-41B6-BA59-BDAB39405E37}" type="slidenum">
              <a:rPr lang="en-US" altLang="en-US" sz="1200" smtClean="0"/>
              <a:pPr eaLnBrk="1" hangingPunct="1">
                <a:spcBef>
                  <a:spcPct val="0"/>
                </a:spcBef>
                <a:buClrTx/>
                <a:buSzTx/>
                <a:buFontTx/>
                <a:buNone/>
              </a:pPr>
              <a:t>75</a:t>
            </a:fld>
            <a:endParaRPr lang="en-US" altLang="en-US" sz="120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p:cNvSpPr>
            <a:spLocks noGrp="1"/>
          </p:cNvSpPr>
          <p:nvPr>
            <p:ph type="title"/>
          </p:nvPr>
        </p:nvSpPr>
        <p:spPr/>
        <p:txBody>
          <a:bodyPr/>
          <a:lstStyle/>
          <a:p>
            <a:r>
              <a:rPr lang="en-US" altLang="en-US"/>
              <a:t>ISO/IEC 27002:2005 (..)</a:t>
            </a:r>
          </a:p>
        </p:txBody>
      </p:sp>
      <p:sp>
        <p:nvSpPr>
          <p:cNvPr id="75779" name="Content Placeholder 2"/>
          <p:cNvSpPr>
            <a:spLocks noGrp="1"/>
          </p:cNvSpPr>
          <p:nvPr>
            <p:ph idx="1"/>
          </p:nvPr>
        </p:nvSpPr>
        <p:spPr/>
        <p:txBody>
          <a:bodyPr/>
          <a:lstStyle/>
          <a:p>
            <a:r>
              <a:rPr lang="en-US" altLang="en-US" dirty="0" err="1"/>
              <a:t>Là</a:t>
            </a:r>
            <a:r>
              <a:rPr lang="en-US" altLang="en-US" dirty="0"/>
              <a:t> </a:t>
            </a:r>
            <a:r>
              <a:rPr lang="en-US" altLang="en-US" dirty="0" err="1"/>
              <a:t>một</a:t>
            </a:r>
            <a:r>
              <a:rPr lang="en-US" altLang="en-US" dirty="0"/>
              <a:t> </a:t>
            </a:r>
            <a:r>
              <a:rPr lang="en-US" altLang="en-US" dirty="0" err="1"/>
              <a:t>chương</a:t>
            </a:r>
            <a:r>
              <a:rPr lang="en-US" altLang="en-US" dirty="0"/>
              <a:t> </a:t>
            </a:r>
            <a:r>
              <a:rPr lang="en-US" altLang="en-US" dirty="0" err="1"/>
              <a:t>trình</a:t>
            </a:r>
            <a:r>
              <a:rPr lang="en-US" altLang="en-US" dirty="0"/>
              <a:t> AT CNTT </a:t>
            </a:r>
            <a:r>
              <a:rPr lang="en-US" altLang="en-US" dirty="0" err="1"/>
              <a:t>toàn</a:t>
            </a:r>
            <a:r>
              <a:rPr lang="en-US" altLang="en-US" dirty="0"/>
              <a:t> </a:t>
            </a:r>
            <a:r>
              <a:rPr lang="en-US" altLang="en-US" dirty="0" err="1"/>
              <a:t>diện</a:t>
            </a:r>
            <a:r>
              <a:rPr lang="en-US" altLang="en-US" dirty="0"/>
              <a:t> </a:t>
            </a:r>
            <a:r>
              <a:rPr lang="en-US" altLang="en-US" dirty="0" err="1"/>
              <a:t>vì</a:t>
            </a:r>
            <a:r>
              <a:rPr lang="en-US" altLang="en-US" dirty="0"/>
              <a:t> </a:t>
            </a:r>
            <a:r>
              <a:rPr lang="en-US" altLang="en-US" dirty="0" err="1"/>
              <a:t>chứa</a:t>
            </a:r>
            <a:r>
              <a:rPr lang="en-US" altLang="en-US" dirty="0"/>
              <a:t> </a:t>
            </a:r>
            <a:r>
              <a:rPr lang="en-US" altLang="en-US" dirty="0" err="1"/>
              <a:t>đủ</a:t>
            </a:r>
            <a:r>
              <a:rPr lang="en-US" altLang="en-US" dirty="0"/>
              <a:t> 3 </a:t>
            </a:r>
            <a:r>
              <a:rPr lang="en-US" altLang="en-US" dirty="0" err="1"/>
              <a:t>khía</a:t>
            </a:r>
            <a:r>
              <a:rPr lang="en-US" altLang="en-US" dirty="0"/>
              <a:t> </a:t>
            </a:r>
            <a:r>
              <a:rPr lang="en-US" altLang="en-US" dirty="0" err="1"/>
              <a:t>cạnh</a:t>
            </a:r>
            <a:r>
              <a:rPr lang="en-US" altLang="en-US" dirty="0"/>
              <a:t>:</a:t>
            </a:r>
          </a:p>
          <a:p>
            <a:pPr lvl="1"/>
            <a:r>
              <a:rPr lang="en-US" altLang="en-US" dirty="0" err="1"/>
              <a:t>Các</a:t>
            </a:r>
            <a:r>
              <a:rPr lang="en-US" altLang="en-US" dirty="0"/>
              <a:t> </a:t>
            </a:r>
            <a:r>
              <a:rPr lang="en-US" altLang="en-US" dirty="0" err="1"/>
              <a:t>hoạt</a:t>
            </a:r>
            <a:r>
              <a:rPr lang="en-US" altLang="en-US" dirty="0"/>
              <a:t> </a:t>
            </a:r>
            <a:r>
              <a:rPr lang="en-US" altLang="en-US" dirty="0" err="1"/>
              <a:t>động</a:t>
            </a:r>
            <a:r>
              <a:rPr lang="en-US" altLang="en-US" dirty="0"/>
              <a:t> </a:t>
            </a:r>
            <a:r>
              <a:rPr lang="en-US" altLang="en-US" dirty="0" err="1"/>
              <a:t>quản</a:t>
            </a:r>
            <a:r>
              <a:rPr lang="en-US" altLang="en-US" dirty="0"/>
              <a:t> </a:t>
            </a:r>
            <a:r>
              <a:rPr lang="en-US" altLang="en-US" dirty="0" err="1"/>
              <a:t>lí</a:t>
            </a:r>
            <a:endParaRPr lang="en-US" altLang="en-US" dirty="0"/>
          </a:p>
          <a:p>
            <a:pPr lvl="1"/>
            <a:r>
              <a:rPr lang="en-US" altLang="en-US" dirty="0" err="1"/>
              <a:t>Vận</a:t>
            </a:r>
            <a:r>
              <a:rPr lang="en-US" altLang="en-US" dirty="0"/>
              <a:t> </a:t>
            </a:r>
            <a:r>
              <a:rPr lang="en-US" altLang="en-US" dirty="0" err="1"/>
              <a:t>hành</a:t>
            </a:r>
            <a:endParaRPr lang="en-US" altLang="en-US" dirty="0"/>
          </a:p>
          <a:p>
            <a:pPr lvl="1"/>
            <a:r>
              <a:rPr lang="en-US" altLang="en-US" dirty="0" err="1"/>
              <a:t>Kĩ</a:t>
            </a:r>
            <a:r>
              <a:rPr lang="en-US" altLang="en-US" dirty="0"/>
              <a:t> </a:t>
            </a:r>
            <a:r>
              <a:rPr lang="en-US" altLang="en-US" dirty="0" err="1"/>
              <a:t>thuật</a:t>
            </a:r>
            <a:endParaRPr lang="en-US" altLang="en-US" dirty="0"/>
          </a:p>
          <a:p>
            <a:r>
              <a:rPr lang="en-US" altLang="en-US" dirty="0"/>
              <a:t>Đ</a:t>
            </a:r>
            <a:r>
              <a:rPr lang="vi-VN" altLang="en-US" dirty="0"/>
              <a:t>ưa ra 12 phạm vi chính hợp thành khung</a:t>
            </a:r>
            <a:endParaRPr lang="en-US" altLang="en-US" dirty="0"/>
          </a:p>
        </p:txBody>
      </p:sp>
      <p:sp>
        <p:nvSpPr>
          <p:cNvPr id="7578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578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578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ED1905BB-BA5D-451B-ACA4-6769A3E4BE4C}" type="slidenum">
              <a:rPr lang="en-US" altLang="en-US" sz="1200" smtClean="0"/>
              <a:pPr eaLnBrk="1" hangingPunct="1">
                <a:spcBef>
                  <a:spcPct val="0"/>
                </a:spcBef>
                <a:buClrTx/>
                <a:buSzTx/>
                <a:buFontTx/>
                <a:buNone/>
              </a:pPr>
              <a:t>76</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5779">
                                            <p:txEl>
                                              <p:pRg st="1" end="1"/>
                                            </p:txEl>
                                          </p:spTgt>
                                        </p:tgtEl>
                                        <p:attrNameLst>
                                          <p:attrName>style.visibility</p:attrName>
                                        </p:attrNameLst>
                                      </p:cBhvr>
                                      <p:to>
                                        <p:strVal val="visible"/>
                                      </p:to>
                                    </p:set>
                                    <p:animEffect transition="in" filter="fade">
                                      <p:cBhvr>
                                        <p:cTn id="7" dur="500"/>
                                        <p:tgtEl>
                                          <p:spTgt spid="75779">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5779">
                                            <p:txEl>
                                              <p:pRg st="2" end="2"/>
                                            </p:txEl>
                                          </p:spTgt>
                                        </p:tgtEl>
                                        <p:attrNameLst>
                                          <p:attrName>style.visibility</p:attrName>
                                        </p:attrNameLst>
                                      </p:cBhvr>
                                      <p:to>
                                        <p:strVal val="visible"/>
                                      </p:to>
                                    </p:set>
                                    <p:animEffect transition="in" filter="fade">
                                      <p:cBhvr>
                                        <p:cTn id="10" dur="500"/>
                                        <p:tgtEl>
                                          <p:spTgt spid="75779">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75779">
                                            <p:txEl>
                                              <p:pRg st="3" end="3"/>
                                            </p:txEl>
                                          </p:spTgt>
                                        </p:tgtEl>
                                        <p:attrNameLst>
                                          <p:attrName>style.visibility</p:attrName>
                                        </p:attrNameLst>
                                      </p:cBhvr>
                                      <p:to>
                                        <p:strVal val="visible"/>
                                      </p:to>
                                    </p:set>
                                    <p:animEffect transition="in" filter="fade">
                                      <p:cBhvr>
                                        <p:cTn id="13" dur="500"/>
                                        <p:tgtEl>
                                          <p:spTgt spid="75779">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75779">
                                            <p:txEl>
                                              <p:pRg st="4" end="4"/>
                                            </p:txEl>
                                          </p:spTgt>
                                        </p:tgtEl>
                                        <p:attrNameLst>
                                          <p:attrName>style.visibility</p:attrName>
                                        </p:attrNameLst>
                                      </p:cBhvr>
                                      <p:to>
                                        <p:strVal val="visible"/>
                                      </p:to>
                                    </p:set>
                                    <p:anim calcmode="lin" valueType="num">
                                      <p:cBhvr additive="base">
                                        <p:cTn id="18" dur="500" fill="hold"/>
                                        <p:tgtEl>
                                          <p:spTgt spid="75779">
                                            <p:txEl>
                                              <p:pRg st="4" end="4"/>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75779">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p:cNvSpPr>
            <a:spLocks noGrp="1"/>
          </p:cNvSpPr>
          <p:nvPr>
            <p:ph type="title"/>
          </p:nvPr>
        </p:nvSpPr>
        <p:spPr/>
        <p:txBody>
          <a:bodyPr/>
          <a:lstStyle/>
          <a:p>
            <a:r>
              <a:rPr lang="en-US" altLang="en-US"/>
              <a:t>ISO/IEC 27002:2005 (..)</a:t>
            </a:r>
          </a:p>
        </p:txBody>
      </p:sp>
      <p:sp>
        <p:nvSpPr>
          <p:cNvPr id="76803" name="Content Placeholder 2"/>
          <p:cNvSpPr>
            <a:spLocks noGrp="1"/>
          </p:cNvSpPr>
          <p:nvPr>
            <p:ph idx="1"/>
          </p:nvPr>
        </p:nvSpPr>
        <p:spPr/>
        <p:txBody>
          <a:bodyPr/>
          <a:lstStyle/>
          <a:p>
            <a:r>
              <a:rPr lang="en-US" altLang="en-US" b="1" dirty="0"/>
              <a:t>1. </a:t>
            </a:r>
            <a:r>
              <a:rPr lang="vi-VN" altLang="en-US" b="1" dirty="0"/>
              <a:t>Đánh giá và xử lí rủi ro</a:t>
            </a:r>
            <a:endParaRPr lang="en-US" altLang="en-US" dirty="0"/>
          </a:p>
          <a:p>
            <a:pPr lvl="1"/>
            <a:r>
              <a:rPr lang="vi-VN" altLang="en-US" dirty="0"/>
              <a:t>Mô tả cách thực hiện những đánh giá rủi ro định kì</a:t>
            </a:r>
            <a:endParaRPr lang="en-US" altLang="en-US" dirty="0"/>
          </a:p>
          <a:p>
            <a:pPr lvl="1"/>
            <a:r>
              <a:rPr lang="en-US" altLang="en-US" dirty="0"/>
              <a:t>C</a:t>
            </a:r>
            <a:r>
              <a:rPr lang="vi-VN" altLang="en-US" dirty="0"/>
              <a:t>ung cấp những lựa chọn đối với việc xử lí rủi ro, bao gồm:</a:t>
            </a:r>
            <a:endParaRPr lang="en-US" altLang="en-US" dirty="0"/>
          </a:p>
          <a:p>
            <a:pPr lvl="2"/>
            <a:r>
              <a:rPr lang="vi-VN" altLang="en-US" dirty="0"/>
              <a:t>Áp dụng những biện pháp kiểm soát phù hợp để giảm thiểu rủi ro</a:t>
            </a:r>
            <a:endParaRPr lang="en-US" altLang="en-US" dirty="0"/>
          </a:p>
          <a:p>
            <a:pPr lvl="2"/>
            <a:r>
              <a:rPr lang="vi-VN" altLang="en-US" dirty="0"/>
              <a:t>Chấp nhận rủi ro </a:t>
            </a:r>
            <a:r>
              <a:rPr lang="en-US" altLang="en-US" dirty="0" err="1"/>
              <a:t>nếu</a:t>
            </a:r>
            <a:r>
              <a:rPr lang="vi-VN" altLang="en-US" dirty="0"/>
              <a:t> thỏa mãn CS và chuẩn của tổ chức</a:t>
            </a:r>
            <a:endParaRPr lang="en-US" altLang="en-US" dirty="0"/>
          </a:p>
          <a:p>
            <a:pPr lvl="2"/>
            <a:r>
              <a:rPr lang="vi-VN" altLang="en-US" dirty="0"/>
              <a:t>Tránh rủi ro bằng cách không cho phép những hành động sẽ gây ra rủi ro</a:t>
            </a:r>
            <a:endParaRPr lang="en-US" altLang="en-US" dirty="0"/>
          </a:p>
          <a:p>
            <a:pPr lvl="2"/>
            <a:r>
              <a:rPr lang="vi-VN" altLang="en-US" dirty="0"/>
              <a:t>Chuyển giao những rủi ro có liên quan tới các bên khác, chẳng hạn như công ty bảo hiểm hay nhà cung cấp</a:t>
            </a:r>
            <a:endParaRPr lang="en-US" altLang="en-US" dirty="0"/>
          </a:p>
        </p:txBody>
      </p:sp>
      <p:sp>
        <p:nvSpPr>
          <p:cNvPr id="7680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680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680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BBBD2777-82E5-4927-9355-3EE6BD1E4884}" type="slidenum">
              <a:rPr lang="en-US" altLang="en-US" sz="1200" smtClean="0"/>
              <a:pPr eaLnBrk="1" hangingPunct="1">
                <a:spcBef>
                  <a:spcPct val="0"/>
                </a:spcBef>
                <a:buClrTx/>
                <a:buSzTx/>
                <a:buFontTx/>
                <a:buNone/>
              </a:pPr>
              <a:t>77</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6803">
                                            <p:txEl>
                                              <p:pRg st="1" end="1"/>
                                            </p:txEl>
                                          </p:spTgt>
                                        </p:tgtEl>
                                        <p:attrNameLst>
                                          <p:attrName>style.visibility</p:attrName>
                                        </p:attrNameLst>
                                      </p:cBhvr>
                                      <p:to>
                                        <p:strVal val="visible"/>
                                      </p:to>
                                    </p:set>
                                    <p:animEffect transition="in" filter="wipe(down)">
                                      <p:cBhvr>
                                        <p:cTn id="7" dur="500"/>
                                        <p:tgtEl>
                                          <p:spTgt spid="7680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6803">
                                            <p:txEl>
                                              <p:pRg st="2" end="2"/>
                                            </p:txEl>
                                          </p:spTgt>
                                        </p:tgtEl>
                                        <p:attrNameLst>
                                          <p:attrName>style.visibility</p:attrName>
                                        </p:attrNameLst>
                                      </p:cBhvr>
                                      <p:to>
                                        <p:strVal val="visible"/>
                                      </p:to>
                                    </p:set>
                                    <p:animEffect transition="in" filter="wipe(down)">
                                      <p:cBhvr>
                                        <p:cTn id="12" dur="500"/>
                                        <p:tgtEl>
                                          <p:spTgt spid="7680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6803">
                                            <p:txEl>
                                              <p:pRg st="3" end="3"/>
                                            </p:txEl>
                                          </p:spTgt>
                                        </p:tgtEl>
                                        <p:attrNameLst>
                                          <p:attrName>style.visibility</p:attrName>
                                        </p:attrNameLst>
                                      </p:cBhvr>
                                      <p:to>
                                        <p:strVal val="visible"/>
                                      </p:to>
                                    </p:set>
                                    <p:animEffect transition="in" filter="wipe(down)">
                                      <p:cBhvr>
                                        <p:cTn id="17" dur="500"/>
                                        <p:tgtEl>
                                          <p:spTgt spid="76803">
                                            <p:txEl>
                                              <p:pRg st="3" end="3"/>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76803">
                                            <p:txEl>
                                              <p:pRg st="4" end="4"/>
                                            </p:txEl>
                                          </p:spTgt>
                                        </p:tgtEl>
                                        <p:attrNameLst>
                                          <p:attrName>style.visibility</p:attrName>
                                        </p:attrNameLst>
                                      </p:cBhvr>
                                      <p:to>
                                        <p:strVal val="visible"/>
                                      </p:to>
                                    </p:set>
                                    <p:animEffect transition="in" filter="wipe(down)">
                                      <p:cBhvr>
                                        <p:cTn id="20" dur="500"/>
                                        <p:tgtEl>
                                          <p:spTgt spid="7680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76803">
                                            <p:txEl>
                                              <p:pRg st="5" end="5"/>
                                            </p:txEl>
                                          </p:spTgt>
                                        </p:tgtEl>
                                        <p:attrNameLst>
                                          <p:attrName>style.visibility</p:attrName>
                                        </p:attrNameLst>
                                      </p:cBhvr>
                                      <p:to>
                                        <p:strVal val="visible"/>
                                      </p:to>
                                    </p:set>
                                    <p:animEffect transition="in" filter="wipe(down)">
                                      <p:cBhvr>
                                        <p:cTn id="25" dur="500"/>
                                        <p:tgtEl>
                                          <p:spTgt spid="76803">
                                            <p:txEl>
                                              <p:pRg st="5" end="5"/>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76803">
                                            <p:txEl>
                                              <p:pRg st="6" end="6"/>
                                            </p:txEl>
                                          </p:spTgt>
                                        </p:tgtEl>
                                        <p:attrNameLst>
                                          <p:attrName>style.visibility</p:attrName>
                                        </p:attrNameLst>
                                      </p:cBhvr>
                                      <p:to>
                                        <p:strVal val="visible"/>
                                      </p:to>
                                    </p:set>
                                    <p:animEffect transition="in" filter="wipe(down)">
                                      <p:cBhvr>
                                        <p:cTn id="28" dur="500"/>
                                        <p:tgtEl>
                                          <p:spTgt spid="768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p:txBody>
          <a:bodyPr/>
          <a:lstStyle/>
          <a:p>
            <a:r>
              <a:rPr lang="en-US" altLang="en-US"/>
              <a:t>ISO/IEC 27002:2005 (..)</a:t>
            </a:r>
          </a:p>
        </p:txBody>
      </p:sp>
      <p:sp>
        <p:nvSpPr>
          <p:cNvPr id="77827" name="Content Placeholder 2"/>
          <p:cNvSpPr>
            <a:spLocks noGrp="1"/>
          </p:cNvSpPr>
          <p:nvPr>
            <p:ph idx="1"/>
          </p:nvPr>
        </p:nvSpPr>
        <p:spPr/>
        <p:txBody>
          <a:bodyPr/>
          <a:lstStyle/>
          <a:p>
            <a:r>
              <a:rPr lang="en-US" altLang="en-US" b="1" dirty="0"/>
              <a:t>2. </a:t>
            </a:r>
            <a:r>
              <a:rPr lang="vi-VN" altLang="en-US" b="1" dirty="0"/>
              <a:t>CS AT</a:t>
            </a:r>
            <a:endParaRPr lang="en-US" altLang="en-US" dirty="0"/>
          </a:p>
          <a:p>
            <a:pPr lvl="1"/>
            <a:r>
              <a:rPr lang="vi-VN" altLang="en-US" sz="2800" dirty="0"/>
              <a:t>Mô tả </a:t>
            </a:r>
            <a:r>
              <a:rPr lang="en-US" altLang="en-US" sz="2800" dirty="0" err="1"/>
              <a:t>cách</a:t>
            </a:r>
            <a:r>
              <a:rPr lang="en-US" altLang="en-US" sz="2800" dirty="0"/>
              <a:t> </a:t>
            </a:r>
            <a:r>
              <a:rPr lang="vi-VN" altLang="en-US" sz="2800" dirty="0"/>
              <a:t>xác định CS ATTT </a:t>
            </a:r>
            <a:r>
              <a:rPr lang="en-US" altLang="en-US" sz="2800" dirty="0" err="1"/>
              <a:t>khi</a:t>
            </a:r>
            <a:r>
              <a:rPr lang="en-US" altLang="en-US" sz="2800" dirty="0"/>
              <a:t> </a:t>
            </a:r>
            <a:r>
              <a:rPr lang="en-US" altLang="en-US" sz="2800" dirty="0" err="1"/>
              <a:t>quản</a:t>
            </a:r>
            <a:r>
              <a:rPr lang="en-US" altLang="en-US" sz="2800" dirty="0"/>
              <a:t> </a:t>
            </a:r>
            <a:r>
              <a:rPr lang="en-US" altLang="en-US" sz="2800" dirty="0" err="1"/>
              <a:t>lí</a:t>
            </a:r>
            <a:endParaRPr lang="en-US" altLang="en-US" sz="2800" dirty="0"/>
          </a:p>
          <a:p>
            <a:pPr lvl="2"/>
            <a:r>
              <a:rPr lang="en-US" altLang="en-US" sz="2400" dirty="0"/>
              <a:t>T</a:t>
            </a:r>
            <a:r>
              <a:rPr lang="vi-VN" altLang="en-US" sz="2400" dirty="0"/>
              <a:t>hường duy trì (bảo vệ) các CS AT trong một thư viện</a:t>
            </a:r>
            <a:endParaRPr lang="en-US" altLang="en-US" sz="2400" dirty="0"/>
          </a:p>
          <a:p>
            <a:pPr lvl="2"/>
            <a:r>
              <a:rPr lang="vi-VN" altLang="en-US" sz="2400" dirty="0"/>
              <a:t>Các chuẩn, thủ tục và hướng dẫn ATTT hỗ trợ thư viện</a:t>
            </a:r>
            <a:r>
              <a:rPr lang="en-US" altLang="en-US" sz="2400" dirty="0"/>
              <a:t> CS</a:t>
            </a:r>
          </a:p>
          <a:p>
            <a:r>
              <a:rPr lang="en-US" altLang="en-US" sz="3200" b="1" dirty="0"/>
              <a:t>3. </a:t>
            </a:r>
            <a:r>
              <a:rPr lang="vi-VN" altLang="en-US" sz="3200" b="1" dirty="0"/>
              <a:t>Tổ chức ATTT</a:t>
            </a:r>
            <a:endParaRPr lang="en-US" altLang="en-US" sz="3200" b="1" dirty="0"/>
          </a:p>
          <a:p>
            <a:pPr lvl="1"/>
            <a:r>
              <a:rPr lang="vi-VN" altLang="en-US" sz="2400" dirty="0"/>
              <a:t>Mô tả các thiết kế và thực thi cấu trúc quản trị ATTT</a:t>
            </a:r>
            <a:endParaRPr lang="en-US" altLang="en-US" sz="2400" dirty="0"/>
          </a:p>
          <a:p>
            <a:pPr lvl="1"/>
            <a:r>
              <a:rPr lang="en-US" altLang="en-US" sz="2400" dirty="0" err="1"/>
              <a:t>Đưa</a:t>
            </a:r>
            <a:r>
              <a:rPr lang="en-US" altLang="en-US" sz="2400" dirty="0"/>
              <a:t> </a:t>
            </a:r>
            <a:r>
              <a:rPr lang="en-US" altLang="en-US" sz="2400" dirty="0" err="1"/>
              <a:t>ra</a:t>
            </a:r>
            <a:r>
              <a:rPr lang="vi-VN" altLang="en-US" sz="2400" dirty="0"/>
              <a:t> nhu cầu đối với một nhóm nội bộ quản lí chương trình, bao gồm quản trị các đối tác</a:t>
            </a:r>
            <a:endParaRPr lang="en-US" altLang="en-US" sz="2800" b="1" dirty="0"/>
          </a:p>
        </p:txBody>
      </p:sp>
      <p:sp>
        <p:nvSpPr>
          <p:cNvPr id="7782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782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783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408AA0B1-C104-44C4-B8F6-11ABF310FEAC}" type="slidenum">
              <a:rPr lang="en-US" altLang="en-US" sz="1200" smtClean="0"/>
              <a:pPr eaLnBrk="1" hangingPunct="1">
                <a:spcBef>
                  <a:spcPct val="0"/>
                </a:spcBef>
                <a:buClrTx/>
                <a:buSzTx/>
                <a:buFontTx/>
                <a:buNone/>
              </a:pPr>
              <a:t>78</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7827">
                                            <p:txEl>
                                              <p:pRg st="1" end="1"/>
                                            </p:txEl>
                                          </p:spTgt>
                                        </p:tgtEl>
                                        <p:attrNameLst>
                                          <p:attrName>style.visibility</p:attrName>
                                        </p:attrNameLst>
                                      </p:cBhvr>
                                      <p:to>
                                        <p:strVal val="visible"/>
                                      </p:to>
                                    </p:set>
                                    <p:animEffect transition="in" filter="circle(in)">
                                      <p:cBhvr>
                                        <p:cTn id="7" dur="500"/>
                                        <p:tgtEl>
                                          <p:spTgt spid="7782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77827">
                                            <p:txEl>
                                              <p:pRg st="2" end="2"/>
                                            </p:txEl>
                                          </p:spTgt>
                                        </p:tgtEl>
                                        <p:attrNameLst>
                                          <p:attrName>style.visibility</p:attrName>
                                        </p:attrNameLst>
                                      </p:cBhvr>
                                      <p:to>
                                        <p:strVal val="visible"/>
                                      </p:to>
                                    </p:set>
                                    <p:animEffect transition="in" filter="circle(in)">
                                      <p:cBhvr>
                                        <p:cTn id="12" dur="500"/>
                                        <p:tgtEl>
                                          <p:spTgt spid="77827">
                                            <p:txEl>
                                              <p:pRg st="2" end="2"/>
                                            </p:txEl>
                                          </p:spTgt>
                                        </p:tgtEl>
                                      </p:cBhvr>
                                    </p:animEffect>
                                  </p:childTnLst>
                                </p:cTn>
                              </p:par>
                              <p:par>
                                <p:cTn id="13" presetID="6" presetClass="entr" presetSubtype="16" fill="hold" nodeType="withEffect">
                                  <p:stCondLst>
                                    <p:cond delay="0"/>
                                  </p:stCondLst>
                                  <p:childTnLst>
                                    <p:set>
                                      <p:cBhvr>
                                        <p:cTn id="14" dur="1" fill="hold">
                                          <p:stCondLst>
                                            <p:cond delay="0"/>
                                          </p:stCondLst>
                                        </p:cTn>
                                        <p:tgtEl>
                                          <p:spTgt spid="77827">
                                            <p:txEl>
                                              <p:pRg st="3" end="3"/>
                                            </p:txEl>
                                          </p:spTgt>
                                        </p:tgtEl>
                                        <p:attrNameLst>
                                          <p:attrName>style.visibility</p:attrName>
                                        </p:attrNameLst>
                                      </p:cBhvr>
                                      <p:to>
                                        <p:strVal val="visible"/>
                                      </p:to>
                                    </p:set>
                                    <p:animEffect transition="in" filter="circle(in)">
                                      <p:cBhvr>
                                        <p:cTn id="15" dur="500"/>
                                        <p:tgtEl>
                                          <p:spTgt spid="77827">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77827">
                                            <p:txEl>
                                              <p:pRg st="4" end="4"/>
                                            </p:txEl>
                                          </p:spTgt>
                                        </p:tgtEl>
                                        <p:attrNameLst>
                                          <p:attrName>style.visibility</p:attrName>
                                        </p:attrNameLst>
                                      </p:cBhvr>
                                      <p:to>
                                        <p:strVal val="visible"/>
                                      </p:to>
                                    </p:set>
                                    <p:animEffect transition="in" filter="circle(in)">
                                      <p:cBhvr>
                                        <p:cTn id="20" dur="500"/>
                                        <p:tgtEl>
                                          <p:spTgt spid="77827">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nodeType="clickEffect">
                                  <p:stCondLst>
                                    <p:cond delay="0"/>
                                  </p:stCondLst>
                                  <p:childTnLst>
                                    <p:set>
                                      <p:cBhvr>
                                        <p:cTn id="24" dur="1" fill="hold">
                                          <p:stCondLst>
                                            <p:cond delay="0"/>
                                          </p:stCondLst>
                                        </p:cTn>
                                        <p:tgtEl>
                                          <p:spTgt spid="77827">
                                            <p:txEl>
                                              <p:pRg st="5" end="5"/>
                                            </p:txEl>
                                          </p:spTgt>
                                        </p:tgtEl>
                                        <p:attrNameLst>
                                          <p:attrName>style.visibility</p:attrName>
                                        </p:attrNameLst>
                                      </p:cBhvr>
                                      <p:to>
                                        <p:strVal val="visible"/>
                                      </p:to>
                                    </p:set>
                                    <p:animEffect transition="in" filter="circle(in)">
                                      <p:cBhvr>
                                        <p:cTn id="25" dur="500"/>
                                        <p:tgtEl>
                                          <p:spTgt spid="77827">
                                            <p:txEl>
                                              <p:pRg st="5" end="5"/>
                                            </p:txEl>
                                          </p:spTgt>
                                        </p:tgtEl>
                                      </p:cBhvr>
                                    </p:animEffect>
                                  </p:childTnLst>
                                </p:cTn>
                              </p:par>
                              <p:par>
                                <p:cTn id="26" presetID="6" presetClass="entr" presetSubtype="16" fill="hold" nodeType="withEffect">
                                  <p:stCondLst>
                                    <p:cond delay="0"/>
                                  </p:stCondLst>
                                  <p:childTnLst>
                                    <p:set>
                                      <p:cBhvr>
                                        <p:cTn id="27" dur="1" fill="hold">
                                          <p:stCondLst>
                                            <p:cond delay="0"/>
                                          </p:stCondLst>
                                        </p:cTn>
                                        <p:tgtEl>
                                          <p:spTgt spid="77827">
                                            <p:txEl>
                                              <p:pRg st="6" end="6"/>
                                            </p:txEl>
                                          </p:spTgt>
                                        </p:tgtEl>
                                        <p:attrNameLst>
                                          <p:attrName>style.visibility</p:attrName>
                                        </p:attrNameLst>
                                      </p:cBhvr>
                                      <p:to>
                                        <p:strVal val="visible"/>
                                      </p:to>
                                    </p:set>
                                    <p:animEffect transition="in" filter="circle(in)">
                                      <p:cBhvr>
                                        <p:cTn id="28" dur="500"/>
                                        <p:tgtEl>
                                          <p:spTgt spid="778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p:cNvSpPr>
            <a:spLocks noGrp="1"/>
          </p:cNvSpPr>
          <p:nvPr>
            <p:ph type="title"/>
          </p:nvPr>
        </p:nvSpPr>
        <p:spPr/>
        <p:txBody>
          <a:bodyPr/>
          <a:lstStyle/>
          <a:p>
            <a:r>
              <a:rPr lang="en-US" altLang="en-US"/>
              <a:t>ISO/IEC 27002:2005 (..)</a:t>
            </a:r>
          </a:p>
        </p:txBody>
      </p:sp>
      <p:sp>
        <p:nvSpPr>
          <p:cNvPr id="78851" name="Content Placeholder 2"/>
          <p:cNvSpPr>
            <a:spLocks noGrp="1"/>
          </p:cNvSpPr>
          <p:nvPr>
            <p:ph idx="1"/>
          </p:nvPr>
        </p:nvSpPr>
        <p:spPr/>
        <p:txBody>
          <a:bodyPr/>
          <a:lstStyle/>
          <a:p>
            <a:r>
              <a:rPr lang="en-US" altLang="en-US" b="1" dirty="0"/>
              <a:t>4. </a:t>
            </a:r>
            <a:r>
              <a:rPr lang="vi-VN" altLang="en-US" b="1" dirty="0"/>
              <a:t>Quản lí tài sản</a:t>
            </a:r>
            <a:endParaRPr lang="en-US" altLang="en-US" dirty="0"/>
          </a:p>
          <a:p>
            <a:pPr lvl="1"/>
            <a:r>
              <a:rPr lang="vi-VN" altLang="en-US" dirty="0"/>
              <a:t>Mô tả việc kiểm kê và phân loại các tài sản thông tin</a:t>
            </a:r>
            <a:endParaRPr lang="en-US" altLang="en-US" dirty="0"/>
          </a:p>
          <a:p>
            <a:pPr lvl="2"/>
            <a:r>
              <a:rPr lang="en-US" altLang="en-US" sz="2400" dirty="0" err="1"/>
              <a:t>Xác</a:t>
            </a:r>
            <a:r>
              <a:rPr lang="en-US" altLang="en-US" sz="2400" dirty="0"/>
              <a:t> </a:t>
            </a:r>
            <a:r>
              <a:rPr lang="en-US" altLang="en-US" sz="2400" dirty="0" err="1"/>
              <a:t>định</a:t>
            </a:r>
            <a:r>
              <a:rPr lang="vi-VN" altLang="en-US" sz="2400" dirty="0"/>
              <a:t> tài sản cần quản lí và cách quản lí AT phù hợp</a:t>
            </a:r>
            <a:endParaRPr lang="en-US" altLang="en-US" sz="2400" dirty="0"/>
          </a:p>
          <a:p>
            <a:pPr lvl="1"/>
            <a:r>
              <a:rPr lang="en-US" altLang="en-US" dirty="0" err="1"/>
              <a:t>Xác</a:t>
            </a:r>
            <a:r>
              <a:rPr lang="en-US" altLang="en-US" dirty="0"/>
              <a:t> </a:t>
            </a:r>
            <a:r>
              <a:rPr lang="en-US" altLang="en-US" dirty="0" err="1"/>
              <a:t>định</a:t>
            </a:r>
            <a:r>
              <a:rPr lang="vi-VN" altLang="en-US" dirty="0"/>
              <a:t> trách nhiệm đối với các tài sản và phân loại thông tin</a:t>
            </a:r>
            <a:endParaRPr lang="en-US" altLang="en-US" dirty="0"/>
          </a:p>
          <a:p>
            <a:pPr lvl="1"/>
            <a:endParaRPr lang="en-US" altLang="en-US" sz="2800" dirty="0"/>
          </a:p>
          <a:p>
            <a:pPr lvl="2"/>
            <a:endParaRPr lang="en-US" altLang="en-US" sz="2400" dirty="0"/>
          </a:p>
        </p:txBody>
      </p:sp>
      <p:sp>
        <p:nvSpPr>
          <p:cNvPr id="7885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885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885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B0D93AB1-4E87-40A2-B475-3C823CB56A0D}" type="slidenum">
              <a:rPr lang="en-US" altLang="en-US" sz="1200" smtClean="0"/>
              <a:pPr eaLnBrk="1" hangingPunct="1">
                <a:spcBef>
                  <a:spcPct val="0"/>
                </a:spcBef>
                <a:buClrTx/>
                <a:buSzTx/>
                <a:buFontTx/>
                <a:buNone/>
              </a:pPr>
              <a:t>79</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8851">
                                            <p:txEl>
                                              <p:pRg st="1" end="1"/>
                                            </p:txEl>
                                          </p:spTgt>
                                        </p:tgtEl>
                                        <p:attrNameLst>
                                          <p:attrName>style.visibility</p:attrName>
                                        </p:attrNameLst>
                                      </p:cBhvr>
                                      <p:to>
                                        <p:strVal val="visible"/>
                                      </p:to>
                                    </p:set>
                                    <p:animEffect transition="in" filter="circle(in)">
                                      <p:cBhvr>
                                        <p:cTn id="7" dur="2000"/>
                                        <p:tgtEl>
                                          <p:spTgt spid="7885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78851">
                                            <p:txEl>
                                              <p:pRg st="2" end="2"/>
                                            </p:txEl>
                                          </p:spTgt>
                                        </p:tgtEl>
                                        <p:attrNameLst>
                                          <p:attrName>style.visibility</p:attrName>
                                        </p:attrNameLst>
                                      </p:cBhvr>
                                      <p:to>
                                        <p:strVal val="visible"/>
                                      </p:to>
                                    </p:set>
                                    <p:animEffect transition="in" filter="circle(in)">
                                      <p:cBhvr>
                                        <p:cTn id="12" dur="500"/>
                                        <p:tgtEl>
                                          <p:spTgt spid="7885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78851">
                                            <p:txEl>
                                              <p:pRg st="3" end="3"/>
                                            </p:txEl>
                                          </p:spTgt>
                                        </p:tgtEl>
                                        <p:attrNameLst>
                                          <p:attrName>style.visibility</p:attrName>
                                        </p:attrNameLst>
                                      </p:cBhvr>
                                      <p:to>
                                        <p:strVal val="visible"/>
                                      </p:to>
                                    </p:set>
                                    <p:animEffect transition="in" filter="circle(in)">
                                      <p:cBhvr>
                                        <p:cTn id="17" dur="500"/>
                                        <p:tgtEl>
                                          <p:spTgt spid="7885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altLang="en-US"/>
              <a:t>1.1 CS ATTT</a:t>
            </a:r>
          </a:p>
        </p:txBody>
      </p:sp>
      <p:sp>
        <p:nvSpPr>
          <p:cNvPr id="9219" name="Content Placeholder 2"/>
          <p:cNvSpPr>
            <a:spLocks noGrp="1"/>
          </p:cNvSpPr>
          <p:nvPr>
            <p:ph idx="1"/>
          </p:nvPr>
        </p:nvSpPr>
        <p:spPr/>
        <p:txBody>
          <a:bodyPr/>
          <a:lstStyle/>
          <a:p>
            <a:r>
              <a:rPr lang="en-US" altLang="en-US" dirty="0"/>
              <a:t>→ </a:t>
            </a:r>
            <a:r>
              <a:rPr lang="en-US" altLang="en-US" dirty="0" err="1"/>
              <a:t>Yêu</a:t>
            </a:r>
            <a:r>
              <a:rPr lang="en-US" altLang="en-US" dirty="0"/>
              <a:t> </a:t>
            </a:r>
            <a:r>
              <a:rPr lang="en-US" altLang="en-US" dirty="0" err="1"/>
              <a:t>cầu</a:t>
            </a:r>
            <a:r>
              <a:rPr lang="en-US" altLang="en-US" dirty="0"/>
              <a:t>:</a:t>
            </a:r>
          </a:p>
          <a:p>
            <a:pPr lvl="1"/>
            <a:r>
              <a:rPr lang="en-US" altLang="en-US" dirty="0" err="1"/>
              <a:t>Kiểm</a:t>
            </a:r>
            <a:r>
              <a:rPr lang="en-US" altLang="en-US" dirty="0"/>
              <a:t> </a:t>
            </a:r>
            <a:r>
              <a:rPr lang="en-US" altLang="en-US" dirty="0" err="1"/>
              <a:t>soát</a:t>
            </a:r>
            <a:r>
              <a:rPr lang="en-US" altLang="en-US" dirty="0"/>
              <a:t> </a:t>
            </a:r>
            <a:r>
              <a:rPr lang="en-US" altLang="en-US" dirty="0" err="1"/>
              <a:t>được</a:t>
            </a:r>
            <a:r>
              <a:rPr lang="en-US" altLang="en-US" dirty="0"/>
              <a:t> </a:t>
            </a:r>
            <a:r>
              <a:rPr lang="en-US" altLang="en-US" dirty="0" err="1"/>
              <a:t>mọi</a:t>
            </a:r>
            <a:r>
              <a:rPr lang="en-US" altLang="en-US" dirty="0"/>
              <a:t> </a:t>
            </a:r>
            <a:r>
              <a:rPr lang="en-US" altLang="en-US" dirty="0" err="1"/>
              <a:t>mối</a:t>
            </a:r>
            <a:r>
              <a:rPr lang="en-US" altLang="en-US" dirty="0"/>
              <a:t> </a:t>
            </a:r>
            <a:r>
              <a:rPr lang="en-US" altLang="en-US" dirty="0" err="1"/>
              <a:t>đe</a:t>
            </a:r>
            <a:r>
              <a:rPr lang="en-US" altLang="en-US" dirty="0"/>
              <a:t> </a:t>
            </a:r>
            <a:r>
              <a:rPr lang="en-US" altLang="en-US" dirty="0" err="1"/>
              <a:t>dọa</a:t>
            </a:r>
            <a:r>
              <a:rPr lang="en-US" altLang="en-US" dirty="0"/>
              <a:t> </a:t>
            </a:r>
            <a:r>
              <a:rPr lang="en-US" altLang="en-US" dirty="0" err="1"/>
              <a:t>đối</a:t>
            </a:r>
            <a:r>
              <a:rPr lang="en-US" altLang="en-US" dirty="0"/>
              <a:t> </a:t>
            </a:r>
            <a:r>
              <a:rPr lang="en-US" altLang="en-US" dirty="0" err="1"/>
              <a:t>với</a:t>
            </a:r>
            <a:r>
              <a:rPr lang="en-US" altLang="en-US" dirty="0"/>
              <a:t> </a:t>
            </a:r>
            <a:r>
              <a:rPr lang="en-US" altLang="en-US" dirty="0" err="1"/>
              <a:t>hệ</a:t>
            </a:r>
            <a:r>
              <a:rPr lang="en-US" altLang="en-US" dirty="0"/>
              <a:t> </a:t>
            </a:r>
            <a:r>
              <a:rPr lang="en-US" altLang="en-US" dirty="0" err="1"/>
              <a:t>thống</a:t>
            </a:r>
            <a:endParaRPr lang="en-US" altLang="en-US" dirty="0"/>
          </a:p>
          <a:p>
            <a:pPr lvl="1"/>
            <a:r>
              <a:rPr lang="en-US" altLang="en-US" dirty="0" err="1"/>
              <a:t>Bao</a:t>
            </a:r>
            <a:r>
              <a:rPr lang="en-US" altLang="en-US" dirty="0"/>
              <a:t> </a:t>
            </a:r>
            <a:r>
              <a:rPr lang="en-US" altLang="en-US" dirty="0" err="1"/>
              <a:t>gồm</a:t>
            </a:r>
            <a:r>
              <a:rPr lang="en-US" altLang="en-US" dirty="0"/>
              <a:t> </a:t>
            </a:r>
            <a:r>
              <a:rPr lang="en-US" altLang="en-US" dirty="0" err="1"/>
              <a:t>việc</a:t>
            </a:r>
            <a:r>
              <a:rPr lang="en-US" altLang="en-US" dirty="0"/>
              <a:t> </a:t>
            </a:r>
            <a:r>
              <a:rPr lang="en-US" altLang="en-US" dirty="0" err="1"/>
              <a:t>bảo</a:t>
            </a:r>
            <a:r>
              <a:rPr lang="en-US" altLang="en-US" dirty="0"/>
              <a:t> </a:t>
            </a:r>
            <a:r>
              <a:rPr lang="en-US" altLang="en-US" dirty="0" err="1"/>
              <a:t>vệ</a:t>
            </a:r>
            <a:r>
              <a:rPr lang="en-US" altLang="en-US" dirty="0"/>
              <a:t> con </a:t>
            </a:r>
            <a:r>
              <a:rPr lang="en-US" altLang="en-US" dirty="0" err="1"/>
              <a:t>người</a:t>
            </a:r>
            <a:r>
              <a:rPr lang="en-US" altLang="en-US" dirty="0"/>
              <a:t> </a:t>
            </a:r>
            <a:r>
              <a:rPr lang="en-US" altLang="en-US" dirty="0" err="1"/>
              <a:t>và</a:t>
            </a:r>
            <a:r>
              <a:rPr lang="en-US" altLang="en-US" dirty="0"/>
              <a:t> </a:t>
            </a:r>
            <a:r>
              <a:rPr lang="en-US" altLang="en-US" dirty="0" err="1"/>
              <a:t>thông</a:t>
            </a:r>
            <a:r>
              <a:rPr lang="en-US" altLang="en-US" dirty="0"/>
              <a:t> tin</a:t>
            </a:r>
          </a:p>
          <a:p>
            <a:pPr lvl="1"/>
            <a:r>
              <a:rPr lang="en-US" altLang="en-US" dirty="0" err="1"/>
              <a:t>Thiết</a:t>
            </a:r>
            <a:r>
              <a:rPr lang="en-US" altLang="en-US" dirty="0"/>
              <a:t> </a:t>
            </a:r>
            <a:r>
              <a:rPr lang="en-US" altLang="en-US" dirty="0" err="1"/>
              <a:t>lập</a:t>
            </a:r>
            <a:r>
              <a:rPr lang="en-US" altLang="en-US" dirty="0"/>
              <a:t> </a:t>
            </a:r>
            <a:r>
              <a:rPr lang="en-US" altLang="en-US" dirty="0" err="1"/>
              <a:t>luật</a:t>
            </a:r>
            <a:r>
              <a:rPr lang="en-US" altLang="en-US" dirty="0"/>
              <a:t> </a:t>
            </a:r>
            <a:r>
              <a:rPr lang="en-US" altLang="en-US" dirty="0" err="1"/>
              <a:t>lệ</a:t>
            </a:r>
            <a:r>
              <a:rPr lang="en-US" altLang="en-US" dirty="0"/>
              <a:t> </a:t>
            </a:r>
            <a:r>
              <a:rPr lang="en-US" altLang="en-US" dirty="0" err="1"/>
              <a:t>cho</a:t>
            </a:r>
            <a:r>
              <a:rPr lang="en-US" altLang="en-US" dirty="0"/>
              <a:t> </a:t>
            </a:r>
            <a:r>
              <a:rPr lang="en-US" altLang="en-US" dirty="0" err="1"/>
              <a:t>người</a:t>
            </a:r>
            <a:r>
              <a:rPr lang="en-US" altLang="en-US" dirty="0"/>
              <a:t> </a:t>
            </a:r>
            <a:r>
              <a:rPr lang="en-US" altLang="en-US" dirty="0" err="1"/>
              <a:t>dùng</a:t>
            </a:r>
            <a:endParaRPr lang="en-US" altLang="en-US" dirty="0"/>
          </a:p>
          <a:p>
            <a:pPr lvl="1"/>
            <a:r>
              <a:rPr lang="en-US" altLang="en-US" dirty="0" err="1"/>
              <a:t>Xác</a:t>
            </a:r>
            <a:r>
              <a:rPr lang="en-US" altLang="en-US" dirty="0"/>
              <a:t> </a:t>
            </a:r>
            <a:r>
              <a:rPr lang="en-US" altLang="en-US" dirty="0" err="1"/>
              <a:t>định</a:t>
            </a:r>
            <a:r>
              <a:rPr lang="en-US" altLang="en-US" dirty="0"/>
              <a:t> </a:t>
            </a:r>
            <a:r>
              <a:rPr lang="en-US" altLang="en-US" dirty="0" err="1"/>
              <a:t>hậu</a:t>
            </a:r>
            <a:r>
              <a:rPr lang="en-US" altLang="en-US" dirty="0"/>
              <a:t> </a:t>
            </a:r>
            <a:r>
              <a:rPr lang="en-US" altLang="en-US" dirty="0" err="1"/>
              <a:t>quả</a:t>
            </a:r>
            <a:r>
              <a:rPr lang="en-US" altLang="en-US" dirty="0"/>
              <a:t> </a:t>
            </a:r>
            <a:r>
              <a:rPr lang="en-US" altLang="en-US" dirty="0" err="1"/>
              <a:t>của</a:t>
            </a:r>
            <a:r>
              <a:rPr lang="en-US" altLang="en-US" dirty="0"/>
              <a:t> </a:t>
            </a:r>
            <a:r>
              <a:rPr lang="en-US" altLang="en-US" dirty="0" err="1"/>
              <a:t>các</a:t>
            </a:r>
            <a:r>
              <a:rPr lang="en-US" altLang="en-US" dirty="0"/>
              <a:t> vi </a:t>
            </a:r>
            <a:r>
              <a:rPr lang="en-US" altLang="en-US" dirty="0" err="1"/>
              <a:t>phạm</a:t>
            </a:r>
            <a:endParaRPr lang="en-US" altLang="en-US" dirty="0"/>
          </a:p>
          <a:p>
            <a:pPr lvl="1"/>
            <a:r>
              <a:rPr lang="en-US" altLang="en-US" dirty="0" err="1"/>
              <a:t>Tối</a:t>
            </a:r>
            <a:r>
              <a:rPr lang="en-US" altLang="en-US" dirty="0"/>
              <a:t> </a:t>
            </a:r>
            <a:r>
              <a:rPr lang="en-US" altLang="en-US" dirty="0" err="1"/>
              <a:t>thiểu</a:t>
            </a:r>
            <a:r>
              <a:rPr lang="en-US" altLang="en-US" dirty="0"/>
              <a:t> </a:t>
            </a:r>
            <a:r>
              <a:rPr lang="en-US" altLang="en-US" dirty="0" err="1"/>
              <a:t>hóa</a:t>
            </a:r>
            <a:r>
              <a:rPr lang="en-US" altLang="en-US" dirty="0"/>
              <a:t> </a:t>
            </a:r>
            <a:r>
              <a:rPr lang="en-US" altLang="en-US" dirty="0" err="1"/>
              <a:t>rủi</a:t>
            </a:r>
            <a:r>
              <a:rPr lang="en-US" altLang="en-US" dirty="0"/>
              <a:t> </a:t>
            </a:r>
            <a:r>
              <a:rPr lang="en-US" altLang="en-US" dirty="0" err="1"/>
              <a:t>ro</a:t>
            </a:r>
            <a:r>
              <a:rPr lang="en-US" altLang="en-US" dirty="0"/>
              <a:t> </a:t>
            </a:r>
            <a:r>
              <a:rPr lang="en-US" altLang="en-US" dirty="0" err="1"/>
              <a:t>cho</a:t>
            </a:r>
            <a:r>
              <a:rPr lang="en-US" altLang="en-US" dirty="0"/>
              <a:t> </a:t>
            </a:r>
            <a:r>
              <a:rPr lang="en-US" altLang="en-US" dirty="0" err="1"/>
              <a:t>tổ</a:t>
            </a:r>
            <a:r>
              <a:rPr lang="en-US" altLang="en-US" dirty="0"/>
              <a:t> </a:t>
            </a:r>
            <a:r>
              <a:rPr lang="en-US" altLang="en-US" dirty="0" err="1"/>
              <a:t>chức</a:t>
            </a:r>
            <a:endParaRPr lang="en-US" altLang="en-US" dirty="0"/>
          </a:p>
        </p:txBody>
      </p:sp>
      <p:sp>
        <p:nvSpPr>
          <p:cNvPr id="922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922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922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6705D37-0B4B-4298-AF7E-60E28D1FAC7C}" type="slidenum">
              <a:rPr lang="en-US" altLang="en-US" sz="1200" smtClean="0"/>
              <a:pPr eaLnBrk="1" hangingPunct="1">
                <a:spcBef>
                  <a:spcPct val="0"/>
                </a:spcBef>
                <a:buClrTx/>
                <a:buSzTx/>
                <a:buFontTx/>
                <a:buNone/>
              </a:pPr>
              <a:t>8</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0" end="0"/>
                                            </p:txEl>
                                          </p:spTgt>
                                        </p:tgtEl>
                                        <p:attrNameLst>
                                          <p:attrName>style.visibility</p:attrName>
                                        </p:attrNameLst>
                                      </p:cBhvr>
                                      <p:to>
                                        <p:strVal val="visible"/>
                                      </p:to>
                                    </p:set>
                                    <p:animEffect transition="in" filter="barn(inVertical)">
                                      <p:cBhvr>
                                        <p:cTn id="7" dur="500"/>
                                        <p:tgtEl>
                                          <p:spTgt spid="921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9219">
                                            <p:txEl>
                                              <p:pRg st="1" end="1"/>
                                            </p:txEl>
                                          </p:spTgt>
                                        </p:tgtEl>
                                        <p:attrNameLst>
                                          <p:attrName>style.visibility</p:attrName>
                                        </p:attrNameLst>
                                      </p:cBhvr>
                                      <p:to>
                                        <p:strVal val="visible"/>
                                      </p:to>
                                    </p:set>
                                    <p:animEffect transition="in" filter="barn(inVertical)">
                                      <p:cBhvr>
                                        <p:cTn id="12" dur="500"/>
                                        <p:tgtEl>
                                          <p:spTgt spid="9219">
                                            <p:txEl>
                                              <p:pRg st="1" end="1"/>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9219">
                                            <p:txEl>
                                              <p:pRg st="2" end="2"/>
                                            </p:txEl>
                                          </p:spTgt>
                                        </p:tgtEl>
                                        <p:attrNameLst>
                                          <p:attrName>style.visibility</p:attrName>
                                        </p:attrNameLst>
                                      </p:cBhvr>
                                      <p:to>
                                        <p:strVal val="visible"/>
                                      </p:to>
                                    </p:set>
                                    <p:animEffect transition="in" filter="barn(inVertical)">
                                      <p:cBhvr>
                                        <p:cTn id="15" dur="500"/>
                                        <p:tgtEl>
                                          <p:spTgt spid="9219">
                                            <p:txEl>
                                              <p:pRg st="2" end="2"/>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9219">
                                            <p:txEl>
                                              <p:pRg st="3" end="3"/>
                                            </p:txEl>
                                          </p:spTgt>
                                        </p:tgtEl>
                                        <p:attrNameLst>
                                          <p:attrName>style.visibility</p:attrName>
                                        </p:attrNameLst>
                                      </p:cBhvr>
                                      <p:to>
                                        <p:strVal val="visible"/>
                                      </p:to>
                                    </p:set>
                                    <p:animEffect transition="in" filter="barn(inVertical)">
                                      <p:cBhvr>
                                        <p:cTn id="18" dur="500"/>
                                        <p:tgtEl>
                                          <p:spTgt spid="9219">
                                            <p:txEl>
                                              <p:pRg st="3" end="3"/>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9219">
                                            <p:txEl>
                                              <p:pRg st="4" end="4"/>
                                            </p:txEl>
                                          </p:spTgt>
                                        </p:tgtEl>
                                        <p:attrNameLst>
                                          <p:attrName>style.visibility</p:attrName>
                                        </p:attrNameLst>
                                      </p:cBhvr>
                                      <p:to>
                                        <p:strVal val="visible"/>
                                      </p:to>
                                    </p:set>
                                    <p:animEffect transition="in" filter="barn(inVertical)">
                                      <p:cBhvr>
                                        <p:cTn id="21" dur="500"/>
                                        <p:tgtEl>
                                          <p:spTgt spid="9219">
                                            <p:txEl>
                                              <p:pRg st="4" end="4"/>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9219">
                                            <p:txEl>
                                              <p:pRg st="5" end="5"/>
                                            </p:txEl>
                                          </p:spTgt>
                                        </p:tgtEl>
                                        <p:attrNameLst>
                                          <p:attrName>style.visibility</p:attrName>
                                        </p:attrNameLst>
                                      </p:cBhvr>
                                      <p:to>
                                        <p:strVal val="visible"/>
                                      </p:to>
                                    </p:set>
                                    <p:animEffect transition="in" filter="barn(inVertical)">
                                      <p:cBhvr>
                                        <p:cTn id="24" dur="500"/>
                                        <p:tgtEl>
                                          <p:spTgt spid="92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p:txBody>
          <a:bodyPr/>
          <a:lstStyle/>
          <a:p>
            <a:r>
              <a:rPr lang="en-US" altLang="en-US"/>
              <a:t>ISO/IEC 27002:2005 (..)</a:t>
            </a:r>
          </a:p>
        </p:txBody>
      </p:sp>
      <p:sp>
        <p:nvSpPr>
          <p:cNvPr id="79875" name="Content Placeholder 2"/>
          <p:cNvSpPr>
            <a:spLocks noGrp="1"/>
          </p:cNvSpPr>
          <p:nvPr>
            <p:ph idx="1"/>
          </p:nvPr>
        </p:nvSpPr>
        <p:spPr/>
        <p:txBody>
          <a:bodyPr/>
          <a:lstStyle/>
          <a:p>
            <a:r>
              <a:rPr lang="en-US" altLang="en-US" b="1" dirty="0"/>
              <a:t>5. </a:t>
            </a:r>
            <a:r>
              <a:rPr lang="vi-VN" altLang="en-US" b="1" dirty="0"/>
              <a:t>An ninh nguồn nhân lực</a:t>
            </a:r>
            <a:endParaRPr lang="en-US" altLang="en-US" dirty="0"/>
          </a:p>
          <a:p>
            <a:pPr lvl="1"/>
            <a:r>
              <a:rPr lang="vi-VN" altLang="en-US" dirty="0"/>
              <a:t>Mô tả các khía cạnh đối với việc nhân viên vào làm, chuyển công tác hoặc rời bỏ tổ chức</a:t>
            </a:r>
            <a:endParaRPr lang="en-US" altLang="en-US" dirty="0"/>
          </a:p>
          <a:p>
            <a:pPr lvl="2"/>
            <a:r>
              <a:rPr lang="en-US" altLang="en-US" sz="2400" dirty="0"/>
              <a:t>P</a:t>
            </a:r>
            <a:r>
              <a:rPr lang="vi-VN" altLang="en-US" sz="2400" dirty="0"/>
              <a:t>hải quản lí các quyền truy cập hệ thống</a:t>
            </a:r>
            <a:endParaRPr lang="en-US" altLang="en-US" sz="2400" dirty="0"/>
          </a:p>
          <a:p>
            <a:pPr lvl="2"/>
            <a:r>
              <a:rPr lang="en-US" altLang="en-US" sz="2400" dirty="0"/>
              <a:t>C</a:t>
            </a:r>
            <a:r>
              <a:rPr lang="vi-VN" altLang="en-US" sz="2400" dirty="0"/>
              <a:t>ung cấp sự nhận thức, đào tạo và giáo dụ</a:t>
            </a:r>
            <a:r>
              <a:rPr lang="en-US" altLang="en-US" sz="2400" dirty="0"/>
              <a:t>c</a:t>
            </a:r>
            <a:r>
              <a:rPr lang="vi-VN" altLang="en-US" sz="2400" dirty="0"/>
              <a:t> về AT</a:t>
            </a:r>
            <a:endParaRPr lang="en-US" altLang="en-US" sz="2400" dirty="0"/>
          </a:p>
          <a:p>
            <a:pPr lvl="1"/>
            <a:r>
              <a:rPr lang="en-US" altLang="en-US" dirty="0" err="1"/>
              <a:t>Gồm</a:t>
            </a:r>
            <a:r>
              <a:rPr lang="en-US" altLang="en-US" dirty="0"/>
              <a:t> </a:t>
            </a:r>
            <a:r>
              <a:rPr lang="vi-VN" altLang="en-US" dirty="0"/>
              <a:t>các pha sử dụng nhân sự sau</a:t>
            </a:r>
            <a:r>
              <a:rPr lang="en-US" altLang="en-US" dirty="0"/>
              <a:t>:</a:t>
            </a:r>
          </a:p>
          <a:p>
            <a:pPr lvl="2"/>
            <a:r>
              <a:rPr lang="en-US" altLang="en-US" sz="2400" dirty="0" err="1"/>
              <a:t>Trước</a:t>
            </a:r>
            <a:r>
              <a:rPr lang="en-US" altLang="en-US" sz="2400" dirty="0"/>
              <a:t> </a:t>
            </a:r>
            <a:r>
              <a:rPr lang="en-US" altLang="en-US" sz="2400" dirty="0" err="1"/>
              <a:t>khi</a:t>
            </a:r>
            <a:r>
              <a:rPr lang="en-US" altLang="en-US" sz="2400" dirty="0"/>
              <a:t> </a:t>
            </a:r>
            <a:r>
              <a:rPr lang="en-US" altLang="en-US" sz="2400" dirty="0" err="1"/>
              <a:t>tuyển</a:t>
            </a:r>
            <a:r>
              <a:rPr lang="en-US" altLang="en-US" sz="2400" dirty="0"/>
              <a:t> </a:t>
            </a:r>
            <a:r>
              <a:rPr lang="en-US" altLang="en-US" sz="2400" dirty="0" err="1"/>
              <a:t>dụng</a:t>
            </a:r>
            <a:endParaRPr lang="en-US" altLang="en-US" sz="2400" dirty="0"/>
          </a:p>
          <a:p>
            <a:pPr lvl="2"/>
            <a:r>
              <a:rPr lang="en-US" altLang="en-US" sz="2400" dirty="0" err="1"/>
              <a:t>Trong</a:t>
            </a:r>
            <a:r>
              <a:rPr lang="en-US" altLang="en-US" sz="2400" dirty="0"/>
              <a:t> </a:t>
            </a:r>
            <a:r>
              <a:rPr lang="en-US" altLang="en-US" sz="2400" dirty="0" err="1"/>
              <a:t>quá</a:t>
            </a:r>
            <a:r>
              <a:rPr lang="en-US" altLang="en-US" sz="2400" dirty="0"/>
              <a:t> </a:t>
            </a:r>
            <a:r>
              <a:rPr lang="en-US" altLang="en-US" sz="2400" dirty="0" err="1"/>
              <a:t>trình</a:t>
            </a:r>
            <a:r>
              <a:rPr lang="en-US" altLang="en-US" sz="2400" dirty="0"/>
              <a:t> </a:t>
            </a:r>
            <a:r>
              <a:rPr lang="en-US" altLang="en-US" sz="2400" dirty="0" err="1"/>
              <a:t>làm</a:t>
            </a:r>
            <a:r>
              <a:rPr lang="en-US" altLang="en-US" sz="2400" dirty="0"/>
              <a:t> </a:t>
            </a:r>
            <a:r>
              <a:rPr lang="en-US" altLang="en-US" sz="2400" dirty="0" err="1"/>
              <a:t>việc</a:t>
            </a:r>
            <a:r>
              <a:rPr lang="en-US" altLang="en-US" sz="2400" dirty="0"/>
              <a:t> </a:t>
            </a:r>
            <a:r>
              <a:rPr lang="en-US" altLang="en-US" sz="2400" dirty="0" err="1"/>
              <a:t>cho</a:t>
            </a:r>
            <a:r>
              <a:rPr lang="en-US" altLang="en-US" sz="2400" dirty="0"/>
              <a:t> </a:t>
            </a:r>
            <a:r>
              <a:rPr lang="en-US" altLang="en-US" sz="2400" dirty="0" err="1"/>
              <a:t>tổ</a:t>
            </a:r>
            <a:r>
              <a:rPr lang="en-US" altLang="en-US" sz="2400" dirty="0"/>
              <a:t> </a:t>
            </a:r>
            <a:r>
              <a:rPr lang="en-US" altLang="en-US" sz="2400" dirty="0" err="1"/>
              <a:t>chức</a:t>
            </a:r>
            <a:endParaRPr lang="en-US" altLang="en-US" sz="2400" dirty="0"/>
          </a:p>
          <a:p>
            <a:pPr lvl="2"/>
            <a:r>
              <a:rPr lang="en-US" altLang="en-US" sz="2400" dirty="0" err="1"/>
              <a:t>Nghỉ</a:t>
            </a:r>
            <a:r>
              <a:rPr lang="en-US" altLang="en-US" sz="2400" dirty="0"/>
              <a:t> </a:t>
            </a:r>
            <a:r>
              <a:rPr lang="en-US" altLang="en-US" sz="2400" dirty="0" err="1"/>
              <a:t>việc</a:t>
            </a:r>
            <a:r>
              <a:rPr lang="en-US" altLang="en-US" sz="2400" dirty="0"/>
              <a:t> </a:t>
            </a:r>
            <a:r>
              <a:rPr lang="en-US" altLang="en-US" sz="2400" dirty="0" err="1"/>
              <a:t>hoặc</a:t>
            </a:r>
            <a:r>
              <a:rPr lang="en-US" altLang="en-US" sz="2400" dirty="0"/>
              <a:t> </a:t>
            </a:r>
            <a:r>
              <a:rPr lang="en-US" altLang="en-US" sz="2400" dirty="0" err="1"/>
              <a:t>chuyển</a:t>
            </a:r>
            <a:r>
              <a:rPr lang="en-US" altLang="en-US" sz="2400" dirty="0"/>
              <a:t> </a:t>
            </a:r>
            <a:r>
              <a:rPr lang="en-US" altLang="en-US" sz="2400" dirty="0" err="1"/>
              <a:t>công</a:t>
            </a:r>
            <a:r>
              <a:rPr lang="en-US" altLang="en-US" sz="2400" dirty="0"/>
              <a:t> </a:t>
            </a:r>
            <a:r>
              <a:rPr lang="en-US" altLang="en-US" sz="2400" dirty="0" err="1"/>
              <a:t>tác</a:t>
            </a:r>
            <a:endParaRPr lang="en-US" altLang="en-US" sz="2400" dirty="0"/>
          </a:p>
        </p:txBody>
      </p:sp>
      <p:sp>
        <p:nvSpPr>
          <p:cNvPr id="7987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7987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7987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D5D5CC07-D490-4290-A1B2-9B2B52E43EB9}" type="slidenum">
              <a:rPr lang="en-US" altLang="en-US" sz="1200" smtClean="0"/>
              <a:pPr eaLnBrk="1" hangingPunct="1">
                <a:spcBef>
                  <a:spcPct val="0"/>
                </a:spcBef>
                <a:buClrTx/>
                <a:buSzTx/>
                <a:buFontTx/>
                <a:buNone/>
              </a:pPr>
              <a:t>80</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9875">
                                            <p:txEl>
                                              <p:pRg st="1" end="1"/>
                                            </p:txEl>
                                          </p:spTgt>
                                        </p:tgtEl>
                                        <p:attrNameLst>
                                          <p:attrName>style.visibility</p:attrName>
                                        </p:attrNameLst>
                                      </p:cBhvr>
                                      <p:to>
                                        <p:strVal val="visible"/>
                                      </p:to>
                                    </p:set>
                                    <p:animEffect transition="in" filter="barn(inVertical)">
                                      <p:cBhvr>
                                        <p:cTn id="7" dur="500"/>
                                        <p:tgtEl>
                                          <p:spTgt spid="7987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9875">
                                            <p:txEl>
                                              <p:pRg st="2" end="2"/>
                                            </p:txEl>
                                          </p:spTgt>
                                        </p:tgtEl>
                                        <p:attrNameLst>
                                          <p:attrName>style.visibility</p:attrName>
                                        </p:attrNameLst>
                                      </p:cBhvr>
                                      <p:to>
                                        <p:strVal val="visible"/>
                                      </p:to>
                                    </p:set>
                                    <p:animEffect transition="in" filter="barn(inVertical)">
                                      <p:cBhvr>
                                        <p:cTn id="12" dur="500"/>
                                        <p:tgtEl>
                                          <p:spTgt spid="79875">
                                            <p:txEl>
                                              <p:pRg st="2" end="2"/>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79875">
                                            <p:txEl>
                                              <p:pRg st="3" end="3"/>
                                            </p:txEl>
                                          </p:spTgt>
                                        </p:tgtEl>
                                        <p:attrNameLst>
                                          <p:attrName>style.visibility</p:attrName>
                                        </p:attrNameLst>
                                      </p:cBhvr>
                                      <p:to>
                                        <p:strVal val="visible"/>
                                      </p:to>
                                    </p:set>
                                    <p:animEffect transition="in" filter="barn(inVertical)">
                                      <p:cBhvr>
                                        <p:cTn id="15" dur="500"/>
                                        <p:tgtEl>
                                          <p:spTgt spid="79875">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79875">
                                            <p:txEl>
                                              <p:pRg st="4" end="4"/>
                                            </p:txEl>
                                          </p:spTgt>
                                        </p:tgtEl>
                                        <p:attrNameLst>
                                          <p:attrName>style.visibility</p:attrName>
                                        </p:attrNameLst>
                                      </p:cBhvr>
                                      <p:to>
                                        <p:strVal val="visible"/>
                                      </p:to>
                                    </p:set>
                                    <p:animEffect transition="in" filter="barn(inVertical)">
                                      <p:cBhvr>
                                        <p:cTn id="20" dur="500"/>
                                        <p:tgtEl>
                                          <p:spTgt spid="7987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79875">
                                            <p:txEl>
                                              <p:pRg st="5" end="5"/>
                                            </p:txEl>
                                          </p:spTgt>
                                        </p:tgtEl>
                                        <p:attrNameLst>
                                          <p:attrName>style.visibility</p:attrName>
                                        </p:attrNameLst>
                                      </p:cBhvr>
                                      <p:to>
                                        <p:strVal val="visible"/>
                                      </p:to>
                                    </p:set>
                                    <p:animEffect transition="in" filter="barn(inVertical)">
                                      <p:cBhvr>
                                        <p:cTn id="25" dur="500"/>
                                        <p:tgtEl>
                                          <p:spTgt spid="79875">
                                            <p:txEl>
                                              <p:pRg st="5" end="5"/>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79875">
                                            <p:txEl>
                                              <p:pRg st="6" end="6"/>
                                            </p:txEl>
                                          </p:spTgt>
                                        </p:tgtEl>
                                        <p:attrNameLst>
                                          <p:attrName>style.visibility</p:attrName>
                                        </p:attrNameLst>
                                      </p:cBhvr>
                                      <p:to>
                                        <p:strVal val="visible"/>
                                      </p:to>
                                    </p:set>
                                    <p:animEffect transition="in" filter="barn(inVertical)">
                                      <p:cBhvr>
                                        <p:cTn id="28" dur="500"/>
                                        <p:tgtEl>
                                          <p:spTgt spid="79875">
                                            <p:txEl>
                                              <p:pRg st="6" end="6"/>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79875">
                                            <p:txEl>
                                              <p:pRg st="7" end="7"/>
                                            </p:txEl>
                                          </p:spTgt>
                                        </p:tgtEl>
                                        <p:attrNameLst>
                                          <p:attrName>style.visibility</p:attrName>
                                        </p:attrNameLst>
                                      </p:cBhvr>
                                      <p:to>
                                        <p:strVal val="visible"/>
                                      </p:to>
                                    </p:set>
                                    <p:animEffect transition="in" filter="barn(inVertical)">
                                      <p:cBhvr>
                                        <p:cTn id="31" dur="500"/>
                                        <p:tgtEl>
                                          <p:spTgt spid="7987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p:cNvSpPr>
            <a:spLocks noGrp="1"/>
          </p:cNvSpPr>
          <p:nvPr>
            <p:ph type="title"/>
          </p:nvPr>
        </p:nvSpPr>
        <p:spPr/>
        <p:txBody>
          <a:bodyPr/>
          <a:lstStyle/>
          <a:p>
            <a:r>
              <a:rPr lang="en-US" altLang="en-US"/>
              <a:t>ISO/IEC 27002:2005 (..)</a:t>
            </a:r>
          </a:p>
        </p:txBody>
      </p:sp>
      <p:sp>
        <p:nvSpPr>
          <p:cNvPr id="80899" name="Content Placeholder 2"/>
          <p:cNvSpPr>
            <a:spLocks noGrp="1"/>
          </p:cNvSpPr>
          <p:nvPr>
            <p:ph idx="1"/>
          </p:nvPr>
        </p:nvSpPr>
        <p:spPr/>
        <p:txBody>
          <a:bodyPr/>
          <a:lstStyle/>
          <a:p>
            <a:r>
              <a:rPr lang="en-US" altLang="en-US" b="1" dirty="0"/>
              <a:t>6. AT </a:t>
            </a:r>
            <a:r>
              <a:rPr lang="en-US" altLang="en-US" b="1" dirty="0" err="1"/>
              <a:t>môi</a:t>
            </a:r>
            <a:r>
              <a:rPr lang="en-US" altLang="en-US" b="1" dirty="0"/>
              <a:t> </a:t>
            </a:r>
            <a:r>
              <a:rPr lang="en-US" altLang="en-US" b="1" dirty="0" err="1"/>
              <a:t>trường</a:t>
            </a:r>
            <a:r>
              <a:rPr lang="en-US" altLang="en-US" b="1" dirty="0"/>
              <a:t> </a:t>
            </a:r>
            <a:r>
              <a:rPr lang="en-US" altLang="en-US" b="1" dirty="0" err="1"/>
              <a:t>và</a:t>
            </a:r>
            <a:r>
              <a:rPr lang="en-US" altLang="en-US" b="1" dirty="0"/>
              <a:t> </a:t>
            </a:r>
            <a:r>
              <a:rPr lang="en-US" altLang="en-US" b="1" dirty="0" err="1"/>
              <a:t>vật</a:t>
            </a:r>
            <a:r>
              <a:rPr lang="en-US" altLang="en-US" b="1" dirty="0"/>
              <a:t> </a:t>
            </a:r>
            <a:r>
              <a:rPr lang="en-US" altLang="en-US" b="1" dirty="0" err="1"/>
              <a:t>lí</a:t>
            </a:r>
            <a:endParaRPr lang="en-US" altLang="en-US" dirty="0"/>
          </a:p>
          <a:p>
            <a:pPr lvl="1"/>
            <a:r>
              <a:rPr lang="en-US" altLang="en-US" sz="2800" dirty="0" err="1"/>
              <a:t>Mô</a:t>
            </a:r>
            <a:r>
              <a:rPr lang="en-US" altLang="en-US" sz="2800" dirty="0"/>
              <a:t> </a:t>
            </a:r>
            <a:r>
              <a:rPr lang="en-US" altLang="en-US" sz="2800" dirty="0" err="1"/>
              <a:t>tả</a:t>
            </a:r>
            <a:r>
              <a:rPr lang="en-US" altLang="en-US" sz="2800" dirty="0"/>
              <a:t> </a:t>
            </a:r>
            <a:r>
              <a:rPr lang="en-US" altLang="en-US" sz="2800" dirty="0" err="1"/>
              <a:t>sự</a:t>
            </a:r>
            <a:r>
              <a:rPr lang="en-US" altLang="en-US" sz="2800" dirty="0"/>
              <a:t> </a:t>
            </a:r>
            <a:r>
              <a:rPr lang="en-US" altLang="en-US" sz="2800" dirty="0" err="1"/>
              <a:t>bảo</a:t>
            </a:r>
            <a:r>
              <a:rPr lang="en-US" altLang="en-US" sz="2800" dirty="0"/>
              <a:t> </a:t>
            </a:r>
            <a:r>
              <a:rPr lang="en-US" altLang="en-US" sz="2800" dirty="0" err="1"/>
              <a:t>vệ</a:t>
            </a:r>
            <a:r>
              <a:rPr lang="en-US" altLang="en-US" sz="2800" dirty="0"/>
              <a:t> </a:t>
            </a:r>
            <a:r>
              <a:rPr lang="en-US" altLang="en-US" sz="2800" dirty="0" err="1"/>
              <a:t>các</a:t>
            </a:r>
            <a:r>
              <a:rPr lang="en-US" altLang="en-US" sz="2800" dirty="0"/>
              <a:t> </a:t>
            </a:r>
            <a:r>
              <a:rPr lang="en-US" altLang="en-US" sz="2800" dirty="0" err="1"/>
              <a:t>phương</a:t>
            </a:r>
            <a:r>
              <a:rPr lang="en-US" altLang="en-US" sz="2800" dirty="0"/>
              <a:t> </a:t>
            </a:r>
            <a:r>
              <a:rPr lang="en-US" altLang="en-US" sz="2800" dirty="0" err="1"/>
              <a:t>tiện</a:t>
            </a:r>
            <a:r>
              <a:rPr lang="en-US" altLang="en-US" sz="2800" dirty="0"/>
              <a:t> </a:t>
            </a:r>
            <a:r>
              <a:rPr lang="en-US" altLang="en-US" sz="2800" dirty="0" err="1"/>
              <a:t>tính</a:t>
            </a:r>
            <a:r>
              <a:rPr lang="en-US" altLang="en-US" sz="2800" dirty="0"/>
              <a:t> </a:t>
            </a:r>
            <a:r>
              <a:rPr lang="en-US" altLang="en-US" sz="2800" dirty="0" err="1"/>
              <a:t>toán</a:t>
            </a:r>
            <a:endParaRPr lang="en-US" altLang="en-US" sz="2800" dirty="0"/>
          </a:p>
          <a:p>
            <a:pPr lvl="2"/>
            <a:r>
              <a:rPr lang="en-US" altLang="en-US" sz="2400" dirty="0" err="1"/>
              <a:t>Bảo</a:t>
            </a:r>
            <a:r>
              <a:rPr lang="en-US" altLang="en-US" sz="2400" dirty="0"/>
              <a:t> </a:t>
            </a:r>
            <a:r>
              <a:rPr lang="en-US" altLang="en-US" sz="2400" dirty="0" err="1"/>
              <a:t>vệ</a:t>
            </a:r>
            <a:r>
              <a:rPr lang="en-US" altLang="en-US" sz="2400" dirty="0"/>
              <a:t> AT </a:t>
            </a:r>
            <a:r>
              <a:rPr lang="en-US" altLang="en-US" sz="2400" dirty="0" err="1"/>
              <a:t>vật</a:t>
            </a:r>
            <a:r>
              <a:rPr lang="en-US" altLang="en-US" sz="2400" dirty="0"/>
              <a:t> </a:t>
            </a:r>
            <a:r>
              <a:rPr lang="en-US" altLang="en-US" sz="2400" dirty="0" err="1"/>
              <a:t>lí</a:t>
            </a:r>
            <a:r>
              <a:rPr lang="en-US" altLang="en-US" sz="2400" dirty="0"/>
              <a:t> </a:t>
            </a:r>
            <a:r>
              <a:rPr lang="en-US" altLang="en-US" sz="2400" dirty="0" err="1"/>
              <a:t>các</a:t>
            </a:r>
            <a:r>
              <a:rPr lang="en-US" altLang="en-US" sz="2400" dirty="0"/>
              <a:t> </a:t>
            </a:r>
            <a:r>
              <a:rPr lang="en-US" altLang="en-US" sz="2400" dirty="0" err="1"/>
              <a:t>trang</a:t>
            </a:r>
            <a:r>
              <a:rPr lang="en-US" altLang="en-US" sz="2400" dirty="0"/>
              <a:t> </a:t>
            </a:r>
            <a:r>
              <a:rPr lang="en-US" altLang="en-US" sz="2400" dirty="0" err="1"/>
              <a:t>thiết</a:t>
            </a:r>
            <a:r>
              <a:rPr lang="en-US" altLang="en-US" sz="2400" dirty="0"/>
              <a:t> </a:t>
            </a:r>
            <a:r>
              <a:rPr lang="en-US" altLang="en-US" sz="2400" dirty="0" err="1"/>
              <a:t>bị</a:t>
            </a:r>
            <a:r>
              <a:rPr lang="en-US" altLang="en-US" sz="2400" dirty="0"/>
              <a:t> </a:t>
            </a:r>
            <a:r>
              <a:rPr lang="en-US" altLang="en-US" sz="2400" dirty="0" err="1"/>
              <a:t>công</a:t>
            </a:r>
            <a:r>
              <a:rPr lang="en-US" altLang="en-US" sz="2400" dirty="0"/>
              <a:t> </a:t>
            </a:r>
            <a:r>
              <a:rPr lang="en-US" altLang="en-US" sz="2400" dirty="0" err="1"/>
              <a:t>nghệ</a:t>
            </a:r>
            <a:r>
              <a:rPr lang="en-US" altLang="en-US" sz="2400" dirty="0"/>
              <a:t> </a:t>
            </a:r>
            <a:r>
              <a:rPr lang="en-US" altLang="en-US" sz="2400" dirty="0" err="1"/>
              <a:t>thông</a:t>
            </a:r>
            <a:r>
              <a:rPr lang="en-US" altLang="en-US" sz="2400" dirty="0"/>
              <a:t> tin </a:t>
            </a:r>
            <a:r>
              <a:rPr lang="en-US" altLang="en-US" sz="2400" dirty="0" err="1"/>
              <a:t>có</a:t>
            </a:r>
            <a:r>
              <a:rPr lang="en-US" altLang="en-US" sz="2400" dirty="0"/>
              <a:t> </a:t>
            </a:r>
            <a:r>
              <a:rPr lang="en-US" altLang="en-US" sz="2400" dirty="0" err="1"/>
              <a:t>giá</a:t>
            </a:r>
            <a:r>
              <a:rPr lang="en-US" altLang="en-US" sz="2400" dirty="0"/>
              <a:t> </a:t>
            </a:r>
            <a:r>
              <a:rPr lang="en-US" altLang="en-US" sz="2400" dirty="0" err="1"/>
              <a:t>trị</a:t>
            </a:r>
            <a:r>
              <a:rPr lang="en-US" altLang="en-US" sz="2400" dirty="0"/>
              <a:t>, </a:t>
            </a:r>
            <a:r>
              <a:rPr lang="en-US" altLang="en-US" sz="2400" dirty="0" err="1"/>
              <a:t>chống</a:t>
            </a:r>
            <a:r>
              <a:rPr lang="en-US" altLang="en-US" sz="2400" dirty="0"/>
              <a:t> </a:t>
            </a:r>
            <a:r>
              <a:rPr lang="en-US" altLang="en-US" sz="2400" dirty="0" err="1"/>
              <a:t>lại</a:t>
            </a:r>
            <a:r>
              <a:rPr lang="en-US" altLang="en-US" sz="2400" dirty="0"/>
              <a:t> </a:t>
            </a:r>
            <a:r>
              <a:rPr lang="en-US" altLang="en-US" sz="2400" dirty="0" err="1"/>
              <a:t>được</a:t>
            </a:r>
            <a:r>
              <a:rPr lang="en-US" altLang="en-US" sz="2400" dirty="0"/>
              <a:t> </a:t>
            </a:r>
            <a:r>
              <a:rPr lang="en-US" altLang="en-US" sz="2400" dirty="0" err="1"/>
              <a:t>thiệt</a:t>
            </a:r>
            <a:r>
              <a:rPr lang="en-US" altLang="en-US" sz="2400" dirty="0"/>
              <a:t> </a:t>
            </a:r>
            <a:r>
              <a:rPr lang="en-US" altLang="en-US" sz="2400" dirty="0" err="1"/>
              <a:t>hại</a:t>
            </a:r>
            <a:r>
              <a:rPr lang="en-US" altLang="en-US" sz="2400" dirty="0"/>
              <a:t>/</a:t>
            </a:r>
            <a:r>
              <a:rPr lang="en-US" altLang="en-US" sz="2400" dirty="0" err="1"/>
              <a:t>mất</a:t>
            </a:r>
            <a:r>
              <a:rPr lang="en-US" altLang="en-US" sz="2400" dirty="0"/>
              <a:t> </a:t>
            </a:r>
            <a:r>
              <a:rPr lang="en-US" altLang="en-US" sz="2400" dirty="0" err="1"/>
              <a:t>vô</a:t>
            </a:r>
            <a:r>
              <a:rPr lang="en-US" altLang="en-US" sz="2400" dirty="0"/>
              <a:t> </a:t>
            </a:r>
            <a:r>
              <a:rPr lang="en-US" altLang="en-US" sz="2400" dirty="0" err="1"/>
              <a:t>tình</a:t>
            </a:r>
            <a:r>
              <a:rPr lang="en-US" altLang="en-US" sz="2400" dirty="0"/>
              <a:t> hay </a:t>
            </a:r>
            <a:r>
              <a:rPr lang="en-US" altLang="en-US" sz="2400" dirty="0" err="1"/>
              <a:t>chủ</a:t>
            </a:r>
            <a:r>
              <a:rPr lang="en-US" altLang="en-US" sz="2400" dirty="0"/>
              <a:t> ý, </a:t>
            </a:r>
            <a:r>
              <a:rPr lang="en-US" altLang="en-US" sz="2400" dirty="0" err="1"/>
              <a:t>mất</a:t>
            </a:r>
            <a:r>
              <a:rPr lang="en-US" altLang="en-US" sz="2400" dirty="0"/>
              <a:t> </a:t>
            </a:r>
            <a:r>
              <a:rPr lang="en-US" altLang="en-US" sz="2400" dirty="0" err="1"/>
              <a:t>nguồn</a:t>
            </a:r>
            <a:r>
              <a:rPr lang="en-US" altLang="en-US" sz="2400" dirty="0"/>
              <a:t> </a:t>
            </a:r>
            <a:r>
              <a:rPr lang="en-US" altLang="en-US" sz="2400" dirty="0" err="1"/>
              <a:t>điện</a:t>
            </a:r>
            <a:r>
              <a:rPr lang="en-US" altLang="en-US" sz="2400" dirty="0"/>
              <a:t>, …</a:t>
            </a:r>
          </a:p>
          <a:p>
            <a:pPr lvl="2"/>
            <a:r>
              <a:rPr lang="en-US" altLang="en-US" sz="2400" dirty="0" err="1"/>
              <a:t>Gồm</a:t>
            </a:r>
            <a:r>
              <a:rPr lang="en-US" altLang="en-US" sz="2400" dirty="0"/>
              <a:t>:</a:t>
            </a:r>
          </a:p>
          <a:p>
            <a:pPr lvl="3"/>
            <a:r>
              <a:rPr lang="en-US" altLang="en-US" sz="2400" dirty="0" err="1"/>
              <a:t>Các</a:t>
            </a:r>
            <a:r>
              <a:rPr lang="en-US" altLang="en-US" sz="2400" dirty="0"/>
              <a:t> </a:t>
            </a:r>
            <a:r>
              <a:rPr lang="en-US" altLang="en-US" sz="2400" dirty="0" err="1"/>
              <a:t>vùng</a:t>
            </a:r>
            <a:r>
              <a:rPr lang="en-US" altLang="en-US" sz="2400" dirty="0"/>
              <a:t> AT</a:t>
            </a:r>
          </a:p>
          <a:p>
            <a:pPr lvl="3"/>
            <a:r>
              <a:rPr lang="en-US" altLang="en-US" sz="2400" dirty="0"/>
              <a:t>AT </a:t>
            </a:r>
            <a:r>
              <a:rPr lang="en-US" altLang="en-US" sz="2400" dirty="0" err="1"/>
              <a:t>trang</a:t>
            </a:r>
            <a:r>
              <a:rPr lang="en-US" altLang="en-US" sz="2400" dirty="0"/>
              <a:t> </a:t>
            </a:r>
            <a:r>
              <a:rPr lang="en-US" altLang="en-US" sz="2400" dirty="0" err="1"/>
              <a:t>thiết</a:t>
            </a:r>
            <a:r>
              <a:rPr lang="en-US" altLang="en-US" sz="2400" dirty="0"/>
              <a:t> </a:t>
            </a:r>
            <a:r>
              <a:rPr lang="en-US" altLang="en-US" sz="2400" dirty="0" err="1"/>
              <a:t>bị</a:t>
            </a:r>
            <a:endParaRPr lang="en-US" altLang="en-US" sz="2400" dirty="0"/>
          </a:p>
          <a:p>
            <a:pPr lvl="3"/>
            <a:r>
              <a:rPr lang="en-US" altLang="en-US" sz="2400" dirty="0" err="1"/>
              <a:t>Trang</a:t>
            </a:r>
            <a:r>
              <a:rPr lang="en-US" altLang="en-US" sz="2400" dirty="0"/>
              <a:t> </a:t>
            </a:r>
            <a:r>
              <a:rPr lang="en-US" altLang="en-US" sz="2400" dirty="0" err="1"/>
              <a:t>thiết</a:t>
            </a:r>
            <a:r>
              <a:rPr lang="en-US" altLang="en-US" sz="2400" dirty="0"/>
              <a:t> </a:t>
            </a:r>
            <a:r>
              <a:rPr lang="en-US" altLang="en-US" sz="2400" dirty="0" err="1"/>
              <a:t>bị</a:t>
            </a:r>
            <a:r>
              <a:rPr lang="en-US" altLang="en-US" sz="2400" dirty="0"/>
              <a:t> CNTT </a:t>
            </a:r>
            <a:r>
              <a:rPr lang="en-US" altLang="en-US" sz="2400" dirty="0" err="1"/>
              <a:t>quan</a:t>
            </a:r>
            <a:r>
              <a:rPr lang="en-US" altLang="en-US" sz="2400" dirty="0"/>
              <a:t> </a:t>
            </a:r>
            <a:r>
              <a:rPr lang="en-US" altLang="en-US" sz="2400" dirty="0" err="1"/>
              <a:t>trọng</a:t>
            </a:r>
            <a:r>
              <a:rPr lang="en-US" altLang="en-US" sz="2400" dirty="0"/>
              <a:t> </a:t>
            </a:r>
            <a:r>
              <a:rPr lang="en-US" altLang="en-US" sz="2400" dirty="0" err="1"/>
              <a:t>như</a:t>
            </a:r>
            <a:r>
              <a:rPr lang="en-US" altLang="en-US" sz="2400" dirty="0"/>
              <a:t> </a:t>
            </a:r>
            <a:r>
              <a:rPr lang="en-US" altLang="en-US" sz="2400" dirty="0" err="1"/>
              <a:t>dây</a:t>
            </a:r>
            <a:r>
              <a:rPr lang="en-US" altLang="en-US" sz="2400" dirty="0"/>
              <a:t> </a:t>
            </a:r>
            <a:r>
              <a:rPr lang="en-US" altLang="en-US" sz="2400" dirty="0" err="1"/>
              <a:t>cáp</a:t>
            </a:r>
            <a:r>
              <a:rPr lang="en-US" altLang="en-US" sz="2400" dirty="0"/>
              <a:t> </a:t>
            </a:r>
            <a:r>
              <a:rPr lang="en-US" altLang="en-US" sz="2400" dirty="0" err="1"/>
              <a:t>và</a:t>
            </a:r>
            <a:r>
              <a:rPr lang="en-US" altLang="en-US" sz="2400" dirty="0"/>
              <a:t> </a:t>
            </a:r>
            <a:r>
              <a:rPr lang="en-US" altLang="en-US" sz="2400" dirty="0" err="1"/>
              <a:t>các</a:t>
            </a:r>
            <a:r>
              <a:rPr lang="en-US" altLang="en-US" sz="2400" dirty="0"/>
              <a:t> </a:t>
            </a:r>
            <a:r>
              <a:rPr lang="en-US" altLang="en-US" sz="2400" dirty="0" err="1"/>
              <a:t>nguồn</a:t>
            </a:r>
            <a:r>
              <a:rPr lang="en-US" altLang="en-US" sz="2400" dirty="0"/>
              <a:t> </a:t>
            </a:r>
            <a:r>
              <a:rPr lang="en-US" altLang="en-US" sz="2400" dirty="0" err="1"/>
              <a:t>điện</a:t>
            </a:r>
            <a:endParaRPr lang="en-US" altLang="en-US" sz="2400" dirty="0"/>
          </a:p>
          <a:p>
            <a:pPr lvl="1"/>
            <a:endParaRPr lang="en-US" altLang="en-US" sz="2800" dirty="0"/>
          </a:p>
          <a:p>
            <a:pPr lvl="2"/>
            <a:endParaRPr lang="en-US" altLang="en-US" sz="2400" dirty="0"/>
          </a:p>
        </p:txBody>
      </p:sp>
      <p:sp>
        <p:nvSpPr>
          <p:cNvPr id="8090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090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090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D8C73F49-3787-4876-B65D-56D6B9090EEB}" type="slidenum">
              <a:rPr lang="en-US" altLang="en-US" sz="1200" smtClean="0"/>
              <a:pPr eaLnBrk="1" hangingPunct="1">
                <a:spcBef>
                  <a:spcPct val="0"/>
                </a:spcBef>
                <a:buClrTx/>
                <a:buSzTx/>
                <a:buFontTx/>
                <a:buNone/>
              </a:pPr>
              <a:t>81</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899">
                                            <p:txEl>
                                              <p:pRg st="1" end="1"/>
                                            </p:txEl>
                                          </p:spTgt>
                                        </p:tgtEl>
                                        <p:attrNameLst>
                                          <p:attrName>style.visibility</p:attrName>
                                        </p:attrNameLst>
                                      </p:cBhvr>
                                      <p:to>
                                        <p:strVal val="visible"/>
                                      </p:to>
                                    </p:set>
                                    <p:animEffect transition="in" filter="fade">
                                      <p:cBhvr>
                                        <p:cTn id="7" dur="500"/>
                                        <p:tgtEl>
                                          <p:spTgt spid="8089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0899">
                                            <p:txEl>
                                              <p:pRg st="2" end="2"/>
                                            </p:txEl>
                                          </p:spTgt>
                                        </p:tgtEl>
                                        <p:attrNameLst>
                                          <p:attrName>style.visibility</p:attrName>
                                        </p:attrNameLst>
                                      </p:cBhvr>
                                      <p:to>
                                        <p:strVal val="visible"/>
                                      </p:to>
                                    </p:set>
                                    <p:animEffect transition="in" filter="fade">
                                      <p:cBhvr>
                                        <p:cTn id="12" dur="500"/>
                                        <p:tgtEl>
                                          <p:spTgt spid="8089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0899">
                                            <p:txEl>
                                              <p:pRg st="3" end="3"/>
                                            </p:txEl>
                                          </p:spTgt>
                                        </p:tgtEl>
                                        <p:attrNameLst>
                                          <p:attrName>style.visibility</p:attrName>
                                        </p:attrNameLst>
                                      </p:cBhvr>
                                      <p:to>
                                        <p:strVal val="visible"/>
                                      </p:to>
                                    </p:set>
                                    <p:animEffect transition="in" filter="fade">
                                      <p:cBhvr>
                                        <p:cTn id="17" dur="500"/>
                                        <p:tgtEl>
                                          <p:spTgt spid="8089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0899">
                                            <p:txEl>
                                              <p:pRg st="4" end="4"/>
                                            </p:txEl>
                                          </p:spTgt>
                                        </p:tgtEl>
                                        <p:attrNameLst>
                                          <p:attrName>style.visibility</p:attrName>
                                        </p:attrNameLst>
                                      </p:cBhvr>
                                      <p:to>
                                        <p:strVal val="visible"/>
                                      </p:to>
                                    </p:set>
                                    <p:animEffect transition="in" filter="fade">
                                      <p:cBhvr>
                                        <p:cTn id="22" dur="500"/>
                                        <p:tgtEl>
                                          <p:spTgt spid="80899">
                                            <p:txEl>
                                              <p:pRg st="4" end="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80899">
                                            <p:txEl>
                                              <p:pRg st="5" end="5"/>
                                            </p:txEl>
                                          </p:spTgt>
                                        </p:tgtEl>
                                        <p:attrNameLst>
                                          <p:attrName>style.visibility</p:attrName>
                                        </p:attrNameLst>
                                      </p:cBhvr>
                                      <p:to>
                                        <p:strVal val="visible"/>
                                      </p:to>
                                    </p:set>
                                    <p:animEffect transition="in" filter="fade">
                                      <p:cBhvr>
                                        <p:cTn id="25" dur="500"/>
                                        <p:tgtEl>
                                          <p:spTgt spid="80899">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80899">
                                            <p:txEl>
                                              <p:pRg st="6" end="6"/>
                                            </p:txEl>
                                          </p:spTgt>
                                        </p:tgtEl>
                                        <p:attrNameLst>
                                          <p:attrName>style.visibility</p:attrName>
                                        </p:attrNameLst>
                                      </p:cBhvr>
                                      <p:to>
                                        <p:strVal val="visible"/>
                                      </p:to>
                                    </p:set>
                                    <p:animEffect transition="in" filter="fade">
                                      <p:cBhvr>
                                        <p:cTn id="28" dur="500"/>
                                        <p:tgtEl>
                                          <p:spTgt spid="8089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itle 1"/>
          <p:cNvSpPr>
            <a:spLocks noGrp="1"/>
          </p:cNvSpPr>
          <p:nvPr>
            <p:ph type="title"/>
          </p:nvPr>
        </p:nvSpPr>
        <p:spPr/>
        <p:txBody>
          <a:bodyPr/>
          <a:lstStyle/>
          <a:p>
            <a:r>
              <a:rPr lang="en-US" altLang="en-US"/>
              <a:t>ISO/IEC 27002:2005 (..)</a:t>
            </a:r>
          </a:p>
        </p:txBody>
      </p:sp>
      <p:sp>
        <p:nvSpPr>
          <p:cNvPr id="81923" name="Content Placeholder 2"/>
          <p:cNvSpPr>
            <a:spLocks noGrp="1"/>
          </p:cNvSpPr>
          <p:nvPr>
            <p:ph idx="1"/>
          </p:nvPr>
        </p:nvSpPr>
        <p:spPr/>
        <p:txBody>
          <a:bodyPr/>
          <a:lstStyle/>
          <a:p>
            <a:r>
              <a:rPr lang="en-US" altLang="en-US" b="1" dirty="0"/>
              <a:t>7. </a:t>
            </a:r>
            <a:r>
              <a:rPr lang="en-US" altLang="en-US" b="1" dirty="0" err="1"/>
              <a:t>Quản</a:t>
            </a:r>
            <a:r>
              <a:rPr lang="en-US" altLang="en-US" b="1" dirty="0"/>
              <a:t> </a:t>
            </a:r>
            <a:r>
              <a:rPr lang="en-US" altLang="en-US" b="1" dirty="0" err="1"/>
              <a:t>lí</a:t>
            </a:r>
            <a:r>
              <a:rPr lang="en-US" altLang="en-US" b="1" dirty="0"/>
              <a:t> </a:t>
            </a:r>
            <a:r>
              <a:rPr lang="en-US" altLang="en-US" b="1" dirty="0" err="1"/>
              <a:t>truyền</a:t>
            </a:r>
            <a:r>
              <a:rPr lang="en-US" altLang="en-US" b="1" dirty="0"/>
              <a:t> </a:t>
            </a:r>
            <a:r>
              <a:rPr lang="en-US" altLang="en-US" b="1" dirty="0" err="1"/>
              <a:t>thông</a:t>
            </a:r>
            <a:r>
              <a:rPr lang="en-US" altLang="en-US" b="1" dirty="0"/>
              <a:t> </a:t>
            </a:r>
            <a:r>
              <a:rPr lang="en-US" altLang="en-US" b="1" dirty="0" err="1"/>
              <a:t>và</a:t>
            </a:r>
            <a:r>
              <a:rPr lang="en-US" altLang="en-US" b="1" dirty="0"/>
              <a:t> </a:t>
            </a:r>
            <a:r>
              <a:rPr lang="en-US" altLang="en-US" b="1" dirty="0" err="1"/>
              <a:t>hoạt</a:t>
            </a:r>
            <a:r>
              <a:rPr lang="en-US" altLang="en-US" b="1" dirty="0"/>
              <a:t> </a:t>
            </a:r>
            <a:r>
              <a:rPr lang="en-US" altLang="en-US" b="1" dirty="0" err="1"/>
              <a:t>động</a:t>
            </a:r>
            <a:endParaRPr lang="en-US" altLang="en-US" dirty="0"/>
          </a:p>
          <a:p>
            <a:pPr lvl="1"/>
            <a:r>
              <a:rPr lang="en-US" altLang="en-US" dirty="0" err="1"/>
              <a:t>Mô</a:t>
            </a:r>
            <a:r>
              <a:rPr lang="en-US" altLang="en-US" dirty="0"/>
              <a:t> </a:t>
            </a:r>
            <a:r>
              <a:rPr lang="en-US" altLang="en-US" dirty="0" err="1"/>
              <a:t>tả</a:t>
            </a:r>
            <a:r>
              <a:rPr lang="en-US" altLang="en-US" dirty="0"/>
              <a:t> </a:t>
            </a:r>
            <a:r>
              <a:rPr lang="en-US" altLang="en-US" dirty="0" err="1"/>
              <a:t>việc</a:t>
            </a:r>
            <a:r>
              <a:rPr lang="en-US" altLang="en-US" dirty="0"/>
              <a:t> </a:t>
            </a:r>
            <a:r>
              <a:rPr lang="en-US" altLang="en-US" dirty="0" err="1"/>
              <a:t>quản</a:t>
            </a:r>
            <a:r>
              <a:rPr lang="en-US" altLang="en-US" dirty="0"/>
              <a:t> </a:t>
            </a:r>
            <a:r>
              <a:rPr lang="en-US" altLang="en-US" dirty="0" err="1"/>
              <a:t>lí</a:t>
            </a:r>
            <a:r>
              <a:rPr lang="en-US" altLang="en-US" dirty="0"/>
              <a:t> </a:t>
            </a:r>
            <a:r>
              <a:rPr lang="en-US" altLang="en-US" dirty="0" err="1"/>
              <a:t>các</a:t>
            </a:r>
            <a:r>
              <a:rPr lang="en-US" altLang="en-US" dirty="0"/>
              <a:t> </a:t>
            </a:r>
            <a:r>
              <a:rPr lang="en-US" altLang="en-US" dirty="0" err="1"/>
              <a:t>biện</a:t>
            </a:r>
            <a:r>
              <a:rPr lang="en-US" altLang="en-US" dirty="0"/>
              <a:t> </a:t>
            </a:r>
            <a:r>
              <a:rPr lang="en-US" altLang="en-US" dirty="0" err="1"/>
              <a:t>pháp</a:t>
            </a:r>
            <a:r>
              <a:rPr lang="en-US" altLang="en-US" dirty="0"/>
              <a:t> </a:t>
            </a:r>
            <a:r>
              <a:rPr lang="en-US" altLang="en-US" dirty="0" err="1"/>
              <a:t>kiểm</a:t>
            </a:r>
            <a:r>
              <a:rPr lang="en-US" altLang="en-US" dirty="0"/>
              <a:t> </a:t>
            </a:r>
            <a:r>
              <a:rPr lang="en-US" altLang="en-US" dirty="0" err="1"/>
              <a:t>soát</a:t>
            </a:r>
            <a:r>
              <a:rPr lang="en-US" altLang="en-US" dirty="0"/>
              <a:t> AT </a:t>
            </a:r>
            <a:r>
              <a:rPr lang="en-US" altLang="en-US" dirty="0" err="1"/>
              <a:t>kĩ</a:t>
            </a:r>
            <a:r>
              <a:rPr lang="en-US" altLang="en-US" dirty="0"/>
              <a:t> </a:t>
            </a:r>
            <a:r>
              <a:rPr lang="en-US" altLang="en-US" dirty="0" err="1"/>
              <a:t>thuật</a:t>
            </a:r>
            <a:r>
              <a:rPr lang="en-US" altLang="en-US" dirty="0"/>
              <a:t> </a:t>
            </a:r>
            <a:r>
              <a:rPr lang="en-US" altLang="en-US" dirty="0" err="1"/>
              <a:t>trong</a:t>
            </a:r>
            <a:r>
              <a:rPr lang="en-US" altLang="en-US" dirty="0"/>
              <a:t> </a:t>
            </a:r>
            <a:r>
              <a:rPr lang="en-US" altLang="en-US" dirty="0" err="1"/>
              <a:t>hệ</a:t>
            </a:r>
            <a:r>
              <a:rPr lang="en-US" altLang="en-US" dirty="0"/>
              <a:t> </a:t>
            </a:r>
            <a:r>
              <a:rPr lang="en-US" altLang="en-US" dirty="0" err="1"/>
              <a:t>thống</a:t>
            </a:r>
            <a:r>
              <a:rPr lang="en-US" altLang="en-US" dirty="0"/>
              <a:t> </a:t>
            </a:r>
            <a:r>
              <a:rPr lang="en-US" altLang="en-US" dirty="0" err="1"/>
              <a:t>và</a:t>
            </a:r>
            <a:r>
              <a:rPr lang="en-US" altLang="en-US" dirty="0"/>
              <a:t> </a:t>
            </a:r>
            <a:r>
              <a:rPr lang="en-US" altLang="en-US" dirty="0" err="1"/>
              <a:t>mạng</a:t>
            </a:r>
            <a:endParaRPr lang="en-US" altLang="en-US" dirty="0"/>
          </a:p>
          <a:p>
            <a:pPr lvl="1"/>
            <a:r>
              <a:rPr lang="en-US" altLang="en-US" dirty="0" err="1"/>
              <a:t>Gồm</a:t>
            </a:r>
            <a:r>
              <a:rPr lang="en-US" altLang="en-US" dirty="0"/>
              <a:t>:</a:t>
            </a:r>
          </a:p>
          <a:p>
            <a:pPr lvl="2"/>
            <a:r>
              <a:rPr lang="en-US" altLang="en-US" sz="2400" dirty="0" err="1"/>
              <a:t>Các</a:t>
            </a:r>
            <a:r>
              <a:rPr lang="en-US" altLang="en-US" sz="2400" dirty="0"/>
              <a:t> </a:t>
            </a:r>
            <a:r>
              <a:rPr lang="en-US" altLang="en-US" sz="2400" dirty="0" err="1"/>
              <a:t>thủ</a:t>
            </a:r>
            <a:r>
              <a:rPr lang="en-US" altLang="en-US" sz="2400" dirty="0"/>
              <a:t> </a:t>
            </a:r>
            <a:r>
              <a:rPr lang="en-US" altLang="en-US" sz="2400" dirty="0" err="1"/>
              <a:t>tục</a:t>
            </a:r>
            <a:r>
              <a:rPr lang="en-US" altLang="en-US" sz="2400" dirty="0"/>
              <a:t> </a:t>
            </a:r>
            <a:r>
              <a:rPr lang="en-US" altLang="en-US" sz="2400" dirty="0" err="1"/>
              <a:t>vận</a:t>
            </a:r>
            <a:r>
              <a:rPr lang="en-US" altLang="en-US" sz="2400" dirty="0"/>
              <a:t> </a:t>
            </a:r>
            <a:r>
              <a:rPr lang="en-US" altLang="en-US" sz="2400" dirty="0" err="1"/>
              <a:t>hành</a:t>
            </a:r>
            <a:r>
              <a:rPr lang="en-US" altLang="en-US" sz="2400" dirty="0"/>
              <a:t> </a:t>
            </a:r>
            <a:r>
              <a:rPr lang="en-US" altLang="en-US" sz="2400" dirty="0" err="1"/>
              <a:t>và</a:t>
            </a:r>
            <a:r>
              <a:rPr lang="en-US" altLang="en-US" sz="2400" dirty="0"/>
              <a:t> </a:t>
            </a:r>
            <a:r>
              <a:rPr lang="en-US" altLang="en-US" sz="2400" dirty="0" err="1"/>
              <a:t>trách</a:t>
            </a:r>
            <a:r>
              <a:rPr lang="en-US" altLang="en-US" sz="2400" dirty="0"/>
              <a:t> </a:t>
            </a:r>
            <a:r>
              <a:rPr lang="en-US" altLang="en-US" sz="2400" dirty="0" err="1"/>
              <a:t>nhiệm</a:t>
            </a:r>
            <a:endParaRPr lang="en-US" altLang="en-US" sz="2400" dirty="0"/>
          </a:p>
          <a:p>
            <a:pPr lvl="2"/>
            <a:r>
              <a:rPr lang="en-US" altLang="en-US" sz="2400" dirty="0" err="1"/>
              <a:t>Quản</a:t>
            </a:r>
            <a:r>
              <a:rPr lang="en-US" altLang="en-US" sz="2400" dirty="0"/>
              <a:t> </a:t>
            </a:r>
            <a:r>
              <a:rPr lang="en-US" altLang="en-US" sz="2400" dirty="0" err="1"/>
              <a:t>lí</a:t>
            </a:r>
            <a:r>
              <a:rPr lang="en-US" altLang="en-US" sz="2400" dirty="0"/>
              <a:t> </a:t>
            </a:r>
            <a:r>
              <a:rPr lang="en-US" altLang="en-US" sz="2400" dirty="0" err="1"/>
              <a:t>phân</a:t>
            </a:r>
            <a:r>
              <a:rPr lang="en-US" altLang="en-US" sz="2400" dirty="0"/>
              <a:t> </a:t>
            </a:r>
            <a:r>
              <a:rPr lang="en-US" altLang="en-US" sz="2400" dirty="0" err="1"/>
              <a:t>phối</a:t>
            </a:r>
            <a:r>
              <a:rPr lang="en-US" altLang="en-US" sz="2400" dirty="0"/>
              <a:t> </a:t>
            </a:r>
            <a:r>
              <a:rPr lang="en-US" altLang="en-US" sz="2400" dirty="0" err="1"/>
              <a:t>dịch</a:t>
            </a:r>
            <a:r>
              <a:rPr lang="en-US" altLang="en-US" sz="2400" dirty="0"/>
              <a:t> </a:t>
            </a:r>
            <a:r>
              <a:rPr lang="en-US" altLang="en-US" sz="2400" dirty="0" err="1"/>
              <a:t>vụ</a:t>
            </a:r>
            <a:r>
              <a:rPr lang="en-US" altLang="en-US" sz="2400" dirty="0"/>
              <a:t> </a:t>
            </a:r>
            <a:r>
              <a:rPr lang="en-US" altLang="en-US" sz="2400" dirty="0" err="1"/>
              <a:t>bên</a:t>
            </a:r>
            <a:r>
              <a:rPr lang="en-US" altLang="en-US" sz="2400" dirty="0"/>
              <a:t> </a:t>
            </a:r>
            <a:r>
              <a:rPr lang="en-US" altLang="en-US" sz="2400" dirty="0" err="1"/>
              <a:t>thứ</a:t>
            </a:r>
            <a:r>
              <a:rPr lang="en-US" altLang="en-US" sz="2400" dirty="0"/>
              <a:t> 3</a:t>
            </a:r>
          </a:p>
          <a:p>
            <a:pPr lvl="2"/>
            <a:r>
              <a:rPr lang="en-US" altLang="en-US" sz="2400" dirty="0" err="1"/>
              <a:t>Bảo</a:t>
            </a:r>
            <a:r>
              <a:rPr lang="en-US" altLang="en-US" sz="2400" dirty="0"/>
              <a:t> </a:t>
            </a:r>
            <a:r>
              <a:rPr lang="en-US" altLang="en-US" sz="2400" dirty="0" err="1"/>
              <a:t>vệ</a:t>
            </a:r>
            <a:r>
              <a:rPr lang="en-US" altLang="en-US" sz="2400" dirty="0"/>
              <a:t> </a:t>
            </a:r>
            <a:r>
              <a:rPr lang="en-US" altLang="en-US" sz="2400" dirty="0" err="1"/>
              <a:t>chống</a:t>
            </a:r>
            <a:r>
              <a:rPr lang="en-US" altLang="en-US" sz="2400" dirty="0"/>
              <a:t> </a:t>
            </a:r>
            <a:r>
              <a:rPr lang="en-US" altLang="en-US" sz="2400" dirty="0" err="1"/>
              <a:t>lại</a:t>
            </a:r>
            <a:r>
              <a:rPr lang="en-US" altLang="en-US" sz="2400" dirty="0"/>
              <a:t> </a:t>
            </a:r>
            <a:r>
              <a:rPr lang="en-US" altLang="en-US" sz="2400" dirty="0" err="1"/>
              <a:t>mã</a:t>
            </a:r>
            <a:r>
              <a:rPr lang="en-US" altLang="en-US" sz="2400" dirty="0"/>
              <a:t> </a:t>
            </a:r>
            <a:r>
              <a:rPr lang="en-US" altLang="en-US" sz="2400" dirty="0" err="1"/>
              <a:t>độc</a:t>
            </a:r>
            <a:r>
              <a:rPr lang="en-US" altLang="en-US" sz="2400" dirty="0"/>
              <a:t> </a:t>
            </a:r>
            <a:r>
              <a:rPr lang="en-US" altLang="en-US" sz="2400" dirty="0" err="1"/>
              <a:t>và</a:t>
            </a:r>
            <a:r>
              <a:rPr lang="en-US" altLang="en-US" sz="2400" dirty="0"/>
              <a:t> </a:t>
            </a:r>
            <a:r>
              <a:rPr lang="en-US" altLang="en-US" sz="2400" dirty="0" err="1"/>
              <a:t>mã</a:t>
            </a:r>
            <a:r>
              <a:rPr lang="en-US" altLang="en-US" sz="2400" dirty="0"/>
              <a:t> di </a:t>
            </a:r>
            <a:r>
              <a:rPr lang="en-US" altLang="en-US" sz="2400" dirty="0" err="1"/>
              <a:t>động</a:t>
            </a:r>
            <a:endParaRPr lang="en-US" altLang="en-US" sz="2400" dirty="0"/>
          </a:p>
          <a:p>
            <a:pPr lvl="2"/>
            <a:r>
              <a:rPr lang="en-US" altLang="en-US" sz="2400" dirty="0"/>
              <a:t>Sao </a:t>
            </a:r>
            <a:r>
              <a:rPr lang="en-US" altLang="en-US" sz="2400" dirty="0" err="1"/>
              <a:t>lưu</a:t>
            </a:r>
            <a:endParaRPr lang="en-US" altLang="en-US" sz="2400" dirty="0"/>
          </a:p>
        </p:txBody>
      </p:sp>
      <p:sp>
        <p:nvSpPr>
          <p:cNvPr id="8192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192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192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C7122C75-3AF8-46F3-B62B-CC52397ED18C}" type="slidenum">
              <a:rPr lang="en-US" altLang="en-US" sz="1200" smtClean="0"/>
              <a:pPr eaLnBrk="1" hangingPunct="1">
                <a:spcBef>
                  <a:spcPct val="0"/>
                </a:spcBef>
                <a:buClrTx/>
                <a:buSzTx/>
                <a:buFontTx/>
                <a:buNone/>
              </a:pPr>
              <a:t>82</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81923">
                                            <p:txEl>
                                              <p:pRg st="1" end="1"/>
                                            </p:txEl>
                                          </p:spTgt>
                                        </p:tgtEl>
                                        <p:attrNameLst>
                                          <p:attrName>style.visibility</p:attrName>
                                        </p:attrNameLst>
                                      </p:cBhvr>
                                      <p:to>
                                        <p:strVal val="visible"/>
                                      </p:to>
                                    </p:set>
                                    <p:animEffect transition="in" filter="circle(in)">
                                      <p:cBhvr>
                                        <p:cTn id="7" dur="500"/>
                                        <p:tgtEl>
                                          <p:spTgt spid="8192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81923">
                                            <p:txEl>
                                              <p:pRg st="2" end="2"/>
                                            </p:txEl>
                                          </p:spTgt>
                                        </p:tgtEl>
                                        <p:attrNameLst>
                                          <p:attrName>style.visibility</p:attrName>
                                        </p:attrNameLst>
                                      </p:cBhvr>
                                      <p:to>
                                        <p:strVal val="visible"/>
                                      </p:to>
                                    </p:set>
                                    <p:animEffect transition="in" filter="circle(in)">
                                      <p:cBhvr>
                                        <p:cTn id="12" dur="500"/>
                                        <p:tgtEl>
                                          <p:spTgt spid="8192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81923">
                                            <p:txEl>
                                              <p:pRg st="3" end="3"/>
                                            </p:txEl>
                                          </p:spTgt>
                                        </p:tgtEl>
                                        <p:attrNameLst>
                                          <p:attrName>style.visibility</p:attrName>
                                        </p:attrNameLst>
                                      </p:cBhvr>
                                      <p:to>
                                        <p:strVal val="visible"/>
                                      </p:to>
                                    </p:set>
                                    <p:animEffect transition="in" filter="circle(in)">
                                      <p:cBhvr>
                                        <p:cTn id="17" dur="500"/>
                                        <p:tgtEl>
                                          <p:spTgt spid="81923">
                                            <p:txEl>
                                              <p:pRg st="3" end="3"/>
                                            </p:txEl>
                                          </p:spTgt>
                                        </p:tgtEl>
                                      </p:cBhvr>
                                    </p:animEffect>
                                  </p:childTnLst>
                                </p:cTn>
                              </p:par>
                              <p:par>
                                <p:cTn id="18" presetID="6" presetClass="entr" presetSubtype="16" fill="hold" nodeType="withEffect">
                                  <p:stCondLst>
                                    <p:cond delay="0"/>
                                  </p:stCondLst>
                                  <p:childTnLst>
                                    <p:set>
                                      <p:cBhvr>
                                        <p:cTn id="19" dur="1" fill="hold">
                                          <p:stCondLst>
                                            <p:cond delay="0"/>
                                          </p:stCondLst>
                                        </p:cTn>
                                        <p:tgtEl>
                                          <p:spTgt spid="81923">
                                            <p:txEl>
                                              <p:pRg st="4" end="4"/>
                                            </p:txEl>
                                          </p:spTgt>
                                        </p:tgtEl>
                                        <p:attrNameLst>
                                          <p:attrName>style.visibility</p:attrName>
                                        </p:attrNameLst>
                                      </p:cBhvr>
                                      <p:to>
                                        <p:strVal val="visible"/>
                                      </p:to>
                                    </p:set>
                                    <p:animEffect transition="in" filter="circle(in)">
                                      <p:cBhvr>
                                        <p:cTn id="20" dur="500"/>
                                        <p:tgtEl>
                                          <p:spTgt spid="81923">
                                            <p:txEl>
                                              <p:pRg st="4" end="4"/>
                                            </p:txEl>
                                          </p:spTgt>
                                        </p:tgtEl>
                                      </p:cBhvr>
                                    </p:animEffect>
                                  </p:childTnLst>
                                </p:cTn>
                              </p:par>
                              <p:par>
                                <p:cTn id="21" presetID="6" presetClass="entr" presetSubtype="16" fill="hold" nodeType="withEffect">
                                  <p:stCondLst>
                                    <p:cond delay="0"/>
                                  </p:stCondLst>
                                  <p:childTnLst>
                                    <p:set>
                                      <p:cBhvr>
                                        <p:cTn id="22" dur="1" fill="hold">
                                          <p:stCondLst>
                                            <p:cond delay="0"/>
                                          </p:stCondLst>
                                        </p:cTn>
                                        <p:tgtEl>
                                          <p:spTgt spid="81923">
                                            <p:txEl>
                                              <p:pRg st="5" end="5"/>
                                            </p:txEl>
                                          </p:spTgt>
                                        </p:tgtEl>
                                        <p:attrNameLst>
                                          <p:attrName>style.visibility</p:attrName>
                                        </p:attrNameLst>
                                      </p:cBhvr>
                                      <p:to>
                                        <p:strVal val="visible"/>
                                      </p:to>
                                    </p:set>
                                    <p:animEffect transition="in" filter="circle(in)">
                                      <p:cBhvr>
                                        <p:cTn id="23" dur="500"/>
                                        <p:tgtEl>
                                          <p:spTgt spid="81923">
                                            <p:txEl>
                                              <p:pRg st="5" end="5"/>
                                            </p:txEl>
                                          </p:spTgt>
                                        </p:tgtEl>
                                      </p:cBhvr>
                                    </p:animEffect>
                                  </p:childTnLst>
                                </p:cTn>
                              </p:par>
                              <p:par>
                                <p:cTn id="24" presetID="6" presetClass="entr" presetSubtype="16" fill="hold" nodeType="withEffect">
                                  <p:stCondLst>
                                    <p:cond delay="0"/>
                                  </p:stCondLst>
                                  <p:childTnLst>
                                    <p:set>
                                      <p:cBhvr>
                                        <p:cTn id="25" dur="1" fill="hold">
                                          <p:stCondLst>
                                            <p:cond delay="0"/>
                                          </p:stCondLst>
                                        </p:cTn>
                                        <p:tgtEl>
                                          <p:spTgt spid="81923">
                                            <p:txEl>
                                              <p:pRg st="6" end="6"/>
                                            </p:txEl>
                                          </p:spTgt>
                                        </p:tgtEl>
                                        <p:attrNameLst>
                                          <p:attrName>style.visibility</p:attrName>
                                        </p:attrNameLst>
                                      </p:cBhvr>
                                      <p:to>
                                        <p:strVal val="visible"/>
                                      </p:to>
                                    </p:set>
                                    <p:animEffect transition="in" filter="circle(in)">
                                      <p:cBhvr>
                                        <p:cTn id="26" dur="500"/>
                                        <p:tgtEl>
                                          <p:spTgt spid="8192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itle 1"/>
          <p:cNvSpPr>
            <a:spLocks noGrp="1"/>
          </p:cNvSpPr>
          <p:nvPr>
            <p:ph type="title"/>
          </p:nvPr>
        </p:nvSpPr>
        <p:spPr/>
        <p:txBody>
          <a:bodyPr/>
          <a:lstStyle/>
          <a:p>
            <a:r>
              <a:rPr lang="en-US" altLang="en-US"/>
              <a:t>ISO/IEC 27002:2005 (..)</a:t>
            </a:r>
          </a:p>
        </p:txBody>
      </p:sp>
      <p:sp>
        <p:nvSpPr>
          <p:cNvPr id="82947" name="Content Placeholder 2"/>
          <p:cNvSpPr>
            <a:spLocks noGrp="1"/>
          </p:cNvSpPr>
          <p:nvPr>
            <p:ph idx="1"/>
          </p:nvPr>
        </p:nvSpPr>
        <p:spPr/>
        <p:txBody>
          <a:bodyPr/>
          <a:lstStyle/>
          <a:p>
            <a:r>
              <a:rPr lang="en-US" altLang="en-US" b="1" dirty="0"/>
              <a:t>7. </a:t>
            </a:r>
            <a:r>
              <a:rPr lang="en-US" altLang="en-US" b="1" dirty="0" err="1"/>
              <a:t>Quản</a:t>
            </a:r>
            <a:r>
              <a:rPr lang="en-US" altLang="en-US" b="1" dirty="0"/>
              <a:t> </a:t>
            </a:r>
            <a:r>
              <a:rPr lang="en-US" altLang="en-US" b="1" dirty="0" err="1"/>
              <a:t>lí</a:t>
            </a:r>
            <a:r>
              <a:rPr lang="en-US" altLang="en-US" b="1" dirty="0"/>
              <a:t> </a:t>
            </a:r>
            <a:r>
              <a:rPr lang="en-US" altLang="en-US" b="1" dirty="0" err="1"/>
              <a:t>truyền</a:t>
            </a:r>
            <a:r>
              <a:rPr lang="en-US" altLang="en-US" b="1" dirty="0"/>
              <a:t> </a:t>
            </a:r>
            <a:r>
              <a:rPr lang="en-US" altLang="en-US" b="1" dirty="0" err="1"/>
              <a:t>thông</a:t>
            </a:r>
            <a:r>
              <a:rPr lang="en-US" altLang="en-US" b="1" dirty="0"/>
              <a:t> </a:t>
            </a:r>
            <a:r>
              <a:rPr lang="en-US" altLang="en-US" b="1" dirty="0" err="1"/>
              <a:t>và</a:t>
            </a:r>
            <a:r>
              <a:rPr lang="en-US" altLang="en-US" b="1" dirty="0"/>
              <a:t> </a:t>
            </a:r>
            <a:r>
              <a:rPr lang="en-US" altLang="en-US" b="1" dirty="0" err="1"/>
              <a:t>hoạt</a:t>
            </a:r>
            <a:r>
              <a:rPr lang="en-US" altLang="en-US" b="1" dirty="0"/>
              <a:t> </a:t>
            </a:r>
            <a:r>
              <a:rPr lang="en-US" altLang="en-US" b="1" dirty="0" err="1"/>
              <a:t>động</a:t>
            </a:r>
            <a:r>
              <a:rPr lang="en-US" altLang="en-US" b="1" dirty="0"/>
              <a:t> (..)</a:t>
            </a:r>
          </a:p>
          <a:p>
            <a:pPr lvl="1"/>
            <a:r>
              <a:rPr lang="en-US" altLang="en-US" sz="2800" dirty="0" err="1"/>
              <a:t>Gồm</a:t>
            </a:r>
            <a:r>
              <a:rPr lang="en-US" altLang="en-US" sz="2800" dirty="0"/>
              <a:t> (..)</a:t>
            </a:r>
          </a:p>
          <a:p>
            <a:pPr lvl="2"/>
            <a:r>
              <a:rPr lang="en-US" altLang="en-US" sz="2400" dirty="0" err="1"/>
              <a:t>Quản</a:t>
            </a:r>
            <a:r>
              <a:rPr lang="en-US" altLang="en-US" sz="2400" dirty="0"/>
              <a:t> </a:t>
            </a:r>
            <a:r>
              <a:rPr lang="en-US" altLang="en-US" sz="2400" dirty="0" err="1"/>
              <a:t>lí</a:t>
            </a:r>
            <a:r>
              <a:rPr lang="en-US" altLang="en-US" sz="2400" dirty="0"/>
              <a:t> AT </a:t>
            </a:r>
            <a:r>
              <a:rPr lang="en-US" altLang="en-US" sz="2400" dirty="0" err="1"/>
              <a:t>mạng</a:t>
            </a:r>
            <a:endParaRPr lang="en-US" altLang="en-US" sz="2400" dirty="0"/>
          </a:p>
          <a:p>
            <a:pPr lvl="2"/>
            <a:r>
              <a:rPr lang="en-US" altLang="en-US" sz="2400" dirty="0" err="1"/>
              <a:t>Quản</a:t>
            </a:r>
            <a:r>
              <a:rPr lang="en-US" altLang="en-US" sz="2400" dirty="0"/>
              <a:t> </a:t>
            </a:r>
            <a:r>
              <a:rPr lang="en-US" altLang="en-US" sz="2400" dirty="0" err="1"/>
              <a:t>lí</a:t>
            </a:r>
            <a:r>
              <a:rPr lang="en-US" altLang="en-US" sz="2400" dirty="0"/>
              <a:t> </a:t>
            </a:r>
            <a:r>
              <a:rPr lang="en-US" altLang="en-US" sz="2400" dirty="0" err="1"/>
              <a:t>phương</a:t>
            </a:r>
            <a:r>
              <a:rPr lang="en-US" altLang="en-US" sz="2400" dirty="0"/>
              <a:t> </a:t>
            </a:r>
            <a:r>
              <a:rPr lang="en-US" altLang="en-US" sz="2400" dirty="0" err="1"/>
              <a:t>tiện</a:t>
            </a:r>
            <a:r>
              <a:rPr lang="en-US" altLang="en-US" sz="2400" dirty="0"/>
              <a:t> </a:t>
            </a:r>
            <a:r>
              <a:rPr lang="en-US" altLang="en-US" sz="2400" dirty="0" err="1"/>
              <a:t>truyền</a:t>
            </a:r>
            <a:r>
              <a:rPr lang="en-US" altLang="en-US" sz="2400" dirty="0"/>
              <a:t> </a:t>
            </a:r>
            <a:r>
              <a:rPr lang="en-US" altLang="en-US" sz="2400" dirty="0" err="1"/>
              <a:t>thông</a:t>
            </a:r>
            <a:endParaRPr lang="en-US" altLang="en-US" sz="2400" dirty="0"/>
          </a:p>
          <a:p>
            <a:pPr lvl="2"/>
            <a:r>
              <a:rPr lang="en-US" altLang="en-US" sz="2400" dirty="0" err="1"/>
              <a:t>Trao</a:t>
            </a:r>
            <a:r>
              <a:rPr lang="en-US" altLang="en-US" sz="2400" dirty="0"/>
              <a:t> </a:t>
            </a:r>
            <a:r>
              <a:rPr lang="en-US" altLang="en-US" sz="2400" dirty="0" err="1"/>
              <a:t>đổi</a:t>
            </a:r>
            <a:r>
              <a:rPr lang="en-US" altLang="en-US" sz="2400" dirty="0"/>
              <a:t> </a:t>
            </a:r>
            <a:r>
              <a:rPr lang="en-US" altLang="en-US" sz="2400" dirty="0" err="1"/>
              <a:t>thông</a:t>
            </a:r>
            <a:r>
              <a:rPr lang="en-US" altLang="en-US" sz="2400" dirty="0"/>
              <a:t> tin</a:t>
            </a:r>
          </a:p>
          <a:p>
            <a:pPr lvl="2"/>
            <a:r>
              <a:rPr lang="en-US" altLang="en-US" sz="2400" dirty="0" err="1"/>
              <a:t>Các</a:t>
            </a:r>
            <a:r>
              <a:rPr lang="en-US" altLang="en-US" sz="2400" dirty="0"/>
              <a:t> </a:t>
            </a:r>
            <a:r>
              <a:rPr lang="en-US" altLang="en-US" sz="2400" dirty="0" err="1"/>
              <a:t>dịch</a:t>
            </a:r>
            <a:r>
              <a:rPr lang="en-US" altLang="en-US" sz="2400" dirty="0"/>
              <a:t> </a:t>
            </a:r>
            <a:r>
              <a:rPr lang="en-US" altLang="en-US" sz="2400" dirty="0" err="1"/>
              <a:t>vụ</a:t>
            </a:r>
            <a:r>
              <a:rPr lang="en-US" altLang="en-US" sz="2400" dirty="0"/>
              <a:t> </a:t>
            </a:r>
            <a:r>
              <a:rPr lang="en-US" altLang="en-US" sz="2400" dirty="0" err="1"/>
              <a:t>thương</a:t>
            </a:r>
            <a:r>
              <a:rPr lang="en-US" altLang="en-US" sz="2400" dirty="0"/>
              <a:t> </a:t>
            </a:r>
            <a:r>
              <a:rPr lang="en-US" altLang="en-US" sz="2400" dirty="0" err="1"/>
              <a:t>mại</a:t>
            </a:r>
            <a:r>
              <a:rPr lang="en-US" altLang="en-US" sz="2400" dirty="0"/>
              <a:t> </a:t>
            </a:r>
            <a:r>
              <a:rPr lang="en-US" altLang="en-US" sz="2400" dirty="0" err="1"/>
              <a:t>điện</a:t>
            </a:r>
            <a:r>
              <a:rPr lang="en-US" altLang="en-US" sz="2400" dirty="0"/>
              <a:t> </a:t>
            </a:r>
            <a:r>
              <a:rPr lang="en-US" altLang="en-US" sz="2400" dirty="0" err="1"/>
              <a:t>tử</a:t>
            </a:r>
            <a:endParaRPr lang="en-US" altLang="en-US" sz="2400" dirty="0"/>
          </a:p>
          <a:p>
            <a:pPr lvl="2"/>
            <a:r>
              <a:rPr lang="en-US" altLang="en-US" sz="2400" dirty="0" err="1"/>
              <a:t>Giám</a:t>
            </a:r>
            <a:r>
              <a:rPr lang="en-US" altLang="en-US" sz="2400" dirty="0"/>
              <a:t> </a:t>
            </a:r>
            <a:r>
              <a:rPr lang="en-US" altLang="en-US" sz="2400" dirty="0" err="1"/>
              <a:t>sát</a:t>
            </a:r>
            <a:endParaRPr lang="en-US" altLang="en-US" sz="2800" dirty="0"/>
          </a:p>
        </p:txBody>
      </p:sp>
      <p:sp>
        <p:nvSpPr>
          <p:cNvPr id="8294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294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295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87F4E69A-7495-4961-B5CC-C4215F483693}" type="slidenum">
              <a:rPr lang="en-US" altLang="en-US" sz="1200" smtClean="0"/>
              <a:pPr eaLnBrk="1" hangingPunct="1">
                <a:spcBef>
                  <a:spcPct val="0"/>
                </a:spcBef>
                <a:buClrTx/>
                <a:buSzTx/>
                <a:buFontTx/>
                <a:buNone/>
              </a:pPr>
              <a:t>83</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2947">
                                            <p:txEl>
                                              <p:pRg st="4" end="4"/>
                                            </p:txEl>
                                          </p:spTgt>
                                        </p:tgtEl>
                                        <p:attrNameLst>
                                          <p:attrName>style.visibility</p:attrName>
                                        </p:attrNameLst>
                                      </p:cBhvr>
                                      <p:to>
                                        <p:strVal val="visible"/>
                                      </p:to>
                                    </p:set>
                                    <p:animEffect transition="in" filter="wipe(down)">
                                      <p:cBhvr>
                                        <p:cTn id="7" dur="500"/>
                                        <p:tgtEl>
                                          <p:spTgt spid="82947">
                                            <p:txEl>
                                              <p:pRg st="4" end="4"/>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82947">
                                            <p:txEl>
                                              <p:pRg st="5" end="5"/>
                                            </p:txEl>
                                          </p:spTgt>
                                        </p:tgtEl>
                                        <p:attrNameLst>
                                          <p:attrName>style.visibility</p:attrName>
                                        </p:attrNameLst>
                                      </p:cBhvr>
                                      <p:to>
                                        <p:strVal val="visible"/>
                                      </p:to>
                                    </p:set>
                                    <p:animEffect transition="in" filter="wipe(down)">
                                      <p:cBhvr>
                                        <p:cTn id="10" dur="500"/>
                                        <p:tgtEl>
                                          <p:spTgt spid="82947">
                                            <p:txEl>
                                              <p:pRg st="5" end="5"/>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82947">
                                            <p:txEl>
                                              <p:pRg st="6" end="6"/>
                                            </p:txEl>
                                          </p:spTgt>
                                        </p:tgtEl>
                                        <p:attrNameLst>
                                          <p:attrName>style.visibility</p:attrName>
                                        </p:attrNameLst>
                                      </p:cBhvr>
                                      <p:to>
                                        <p:strVal val="visible"/>
                                      </p:to>
                                    </p:set>
                                    <p:animEffect transition="in" filter="wipe(down)">
                                      <p:cBhvr>
                                        <p:cTn id="13" dur="500"/>
                                        <p:tgtEl>
                                          <p:spTgt spid="8294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p:cNvSpPr>
            <a:spLocks noGrp="1"/>
          </p:cNvSpPr>
          <p:nvPr>
            <p:ph type="title"/>
          </p:nvPr>
        </p:nvSpPr>
        <p:spPr/>
        <p:txBody>
          <a:bodyPr/>
          <a:lstStyle/>
          <a:p>
            <a:r>
              <a:rPr lang="en-US" altLang="en-US"/>
              <a:t>ISO/IEC 27002:2005 (..)</a:t>
            </a:r>
          </a:p>
        </p:txBody>
      </p:sp>
      <p:sp>
        <p:nvSpPr>
          <p:cNvPr id="83971" name="Content Placeholder 2"/>
          <p:cNvSpPr>
            <a:spLocks noGrp="1"/>
          </p:cNvSpPr>
          <p:nvPr>
            <p:ph idx="1"/>
          </p:nvPr>
        </p:nvSpPr>
        <p:spPr/>
        <p:txBody>
          <a:bodyPr/>
          <a:lstStyle/>
          <a:p>
            <a:r>
              <a:rPr lang="en-US" altLang="en-US" b="1" dirty="0"/>
              <a:t>8. </a:t>
            </a:r>
            <a:r>
              <a:rPr lang="en-US" altLang="en-US" b="1" dirty="0" err="1"/>
              <a:t>Kiểm</a:t>
            </a:r>
            <a:r>
              <a:rPr lang="en-US" altLang="en-US" b="1" dirty="0"/>
              <a:t> </a:t>
            </a:r>
            <a:r>
              <a:rPr lang="en-US" altLang="en-US" b="1" dirty="0" err="1"/>
              <a:t>soát</a:t>
            </a:r>
            <a:r>
              <a:rPr lang="en-US" altLang="en-US" b="1" dirty="0"/>
              <a:t> </a:t>
            </a:r>
            <a:r>
              <a:rPr lang="en-US" altLang="en-US" b="1" dirty="0" err="1"/>
              <a:t>truy</a:t>
            </a:r>
            <a:r>
              <a:rPr lang="en-US" altLang="en-US" b="1" dirty="0"/>
              <a:t> </a:t>
            </a:r>
            <a:r>
              <a:rPr lang="en-US" altLang="en-US" b="1" dirty="0" err="1"/>
              <a:t>cập</a:t>
            </a:r>
            <a:endParaRPr lang="en-US" altLang="en-US" dirty="0"/>
          </a:p>
          <a:p>
            <a:pPr lvl="1"/>
            <a:r>
              <a:rPr lang="en-US" altLang="en-US" dirty="0" err="1"/>
              <a:t>Mô</a:t>
            </a:r>
            <a:r>
              <a:rPr lang="en-US" altLang="en-US" dirty="0"/>
              <a:t> </a:t>
            </a:r>
            <a:r>
              <a:rPr lang="en-US" altLang="en-US" dirty="0" err="1"/>
              <a:t>tả</a:t>
            </a:r>
            <a:r>
              <a:rPr lang="en-US" altLang="en-US" dirty="0"/>
              <a:t> </a:t>
            </a:r>
            <a:r>
              <a:rPr lang="en-US" altLang="en-US" dirty="0" err="1"/>
              <a:t>sự</a:t>
            </a:r>
            <a:r>
              <a:rPr lang="en-US" altLang="en-US" dirty="0"/>
              <a:t> </a:t>
            </a:r>
            <a:r>
              <a:rPr lang="en-US" altLang="en-US" dirty="0" err="1"/>
              <a:t>hạn</a:t>
            </a:r>
            <a:r>
              <a:rPr lang="en-US" altLang="en-US" dirty="0"/>
              <a:t> </a:t>
            </a:r>
            <a:r>
              <a:rPr lang="en-US" altLang="en-US" dirty="0" err="1"/>
              <a:t>chế</a:t>
            </a:r>
            <a:r>
              <a:rPr lang="en-US" altLang="en-US" dirty="0"/>
              <a:t> </a:t>
            </a:r>
            <a:r>
              <a:rPr lang="en-US" altLang="en-US" dirty="0" err="1"/>
              <a:t>quyền</a:t>
            </a:r>
            <a:r>
              <a:rPr lang="en-US" altLang="en-US" dirty="0"/>
              <a:t> </a:t>
            </a:r>
            <a:r>
              <a:rPr lang="en-US" altLang="en-US" dirty="0" err="1"/>
              <a:t>truy</a:t>
            </a:r>
            <a:r>
              <a:rPr lang="en-US" altLang="en-US" dirty="0"/>
              <a:t> </a:t>
            </a:r>
            <a:r>
              <a:rPr lang="en-US" altLang="en-US" dirty="0" err="1"/>
              <a:t>cập</a:t>
            </a:r>
            <a:r>
              <a:rPr lang="en-US" altLang="en-US" dirty="0"/>
              <a:t> </a:t>
            </a:r>
            <a:r>
              <a:rPr lang="en-US" altLang="en-US" dirty="0" err="1"/>
              <a:t>tới</a:t>
            </a:r>
            <a:r>
              <a:rPr lang="en-US" altLang="en-US" dirty="0"/>
              <a:t> </a:t>
            </a:r>
            <a:r>
              <a:rPr lang="en-US" altLang="en-US" dirty="0" err="1"/>
              <a:t>mạng</a:t>
            </a:r>
            <a:r>
              <a:rPr lang="en-US" altLang="en-US" dirty="0"/>
              <a:t>, </a:t>
            </a:r>
            <a:r>
              <a:rPr lang="en-US" altLang="en-US" dirty="0" err="1"/>
              <a:t>hệ</a:t>
            </a:r>
            <a:r>
              <a:rPr lang="en-US" altLang="en-US" dirty="0"/>
              <a:t> </a:t>
            </a:r>
            <a:r>
              <a:rPr lang="en-US" altLang="en-US" dirty="0" err="1"/>
              <a:t>thống</a:t>
            </a:r>
            <a:r>
              <a:rPr lang="en-US" altLang="en-US" dirty="0"/>
              <a:t>, </a:t>
            </a:r>
            <a:r>
              <a:rPr lang="en-US" altLang="en-US" dirty="0" err="1"/>
              <a:t>ứng</a:t>
            </a:r>
            <a:r>
              <a:rPr lang="en-US" altLang="en-US" dirty="0"/>
              <a:t> </a:t>
            </a:r>
            <a:r>
              <a:rPr lang="en-US" altLang="en-US" dirty="0" err="1"/>
              <a:t>dụng</a:t>
            </a:r>
            <a:r>
              <a:rPr lang="en-US" altLang="en-US" dirty="0"/>
              <a:t>, </a:t>
            </a:r>
            <a:r>
              <a:rPr lang="en-US" altLang="en-US" dirty="0" err="1"/>
              <a:t>chức</a:t>
            </a:r>
            <a:r>
              <a:rPr lang="en-US" altLang="en-US" dirty="0"/>
              <a:t> </a:t>
            </a:r>
            <a:r>
              <a:rPr lang="en-US" altLang="en-US" dirty="0" err="1"/>
              <a:t>năng</a:t>
            </a:r>
            <a:r>
              <a:rPr lang="en-US" altLang="en-US" dirty="0"/>
              <a:t> </a:t>
            </a:r>
            <a:r>
              <a:rPr lang="en-US" altLang="en-US" dirty="0" err="1"/>
              <a:t>và</a:t>
            </a:r>
            <a:r>
              <a:rPr lang="en-US" altLang="en-US" dirty="0"/>
              <a:t> </a:t>
            </a:r>
            <a:r>
              <a:rPr lang="en-US" altLang="en-US" dirty="0" err="1"/>
              <a:t>dữ</a:t>
            </a:r>
            <a:r>
              <a:rPr lang="en-US" altLang="en-US" dirty="0"/>
              <a:t> </a:t>
            </a:r>
            <a:r>
              <a:rPr lang="en-US" altLang="en-US" dirty="0" err="1"/>
              <a:t>liệu</a:t>
            </a:r>
            <a:endParaRPr lang="en-US" altLang="en-US" dirty="0"/>
          </a:p>
          <a:p>
            <a:pPr lvl="1"/>
            <a:r>
              <a:rPr lang="en-US" altLang="en-US" dirty="0" err="1"/>
              <a:t>Đưa</a:t>
            </a:r>
            <a:r>
              <a:rPr lang="en-US" altLang="en-US" dirty="0"/>
              <a:t> </a:t>
            </a:r>
            <a:r>
              <a:rPr lang="en-US" altLang="en-US" dirty="0" err="1"/>
              <a:t>ra</a:t>
            </a:r>
            <a:r>
              <a:rPr lang="en-US" altLang="en-US" dirty="0"/>
              <a:t> </a:t>
            </a:r>
            <a:r>
              <a:rPr lang="en-US" altLang="en-US" dirty="0" err="1"/>
              <a:t>truy</a:t>
            </a:r>
            <a:r>
              <a:rPr lang="en-US" altLang="en-US" dirty="0"/>
              <a:t> </a:t>
            </a:r>
            <a:r>
              <a:rPr lang="en-US" altLang="en-US" dirty="0" err="1"/>
              <a:t>cập</a:t>
            </a:r>
            <a:r>
              <a:rPr lang="en-US" altLang="en-US" dirty="0"/>
              <a:t> logic </a:t>
            </a:r>
            <a:r>
              <a:rPr lang="en-US" altLang="en-US" dirty="0" err="1"/>
              <a:t>có</a:t>
            </a:r>
            <a:r>
              <a:rPr lang="en-US" altLang="en-US" dirty="0"/>
              <a:t> </a:t>
            </a:r>
            <a:r>
              <a:rPr lang="en-US" altLang="en-US" dirty="0" err="1"/>
              <a:t>kiểm</a:t>
            </a:r>
            <a:r>
              <a:rPr lang="en-US" altLang="en-US" dirty="0"/>
              <a:t> </a:t>
            </a:r>
            <a:r>
              <a:rPr lang="en-US" altLang="en-US" dirty="0" err="1"/>
              <a:t>soát</a:t>
            </a:r>
            <a:r>
              <a:rPr lang="en-US" altLang="en-US" dirty="0"/>
              <a:t> </a:t>
            </a:r>
            <a:r>
              <a:rPr lang="en-US" altLang="en-US" dirty="0" err="1"/>
              <a:t>tới</a:t>
            </a:r>
            <a:r>
              <a:rPr lang="en-US" altLang="en-US" dirty="0"/>
              <a:t> </a:t>
            </a:r>
            <a:r>
              <a:rPr lang="en-US" altLang="en-US" dirty="0" err="1"/>
              <a:t>hệ</a:t>
            </a:r>
            <a:r>
              <a:rPr lang="en-US" altLang="en-US" dirty="0"/>
              <a:t> </a:t>
            </a:r>
            <a:r>
              <a:rPr lang="en-US" altLang="en-US" dirty="0" err="1"/>
              <a:t>thống</a:t>
            </a:r>
            <a:r>
              <a:rPr lang="en-US" altLang="en-US" dirty="0"/>
              <a:t> </a:t>
            </a:r>
            <a:r>
              <a:rPr lang="en-US" altLang="en-US" dirty="0" err="1"/>
              <a:t>thông</a:t>
            </a:r>
            <a:r>
              <a:rPr lang="en-US" altLang="en-US" dirty="0"/>
              <a:t> tin, </a:t>
            </a:r>
            <a:r>
              <a:rPr lang="en-US" altLang="en-US" dirty="0" err="1"/>
              <a:t>mạng</a:t>
            </a:r>
            <a:r>
              <a:rPr lang="en-US" altLang="en-US" dirty="0"/>
              <a:t> </a:t>
            </a:r>
            <a:r>
              <a:rPr lang="en-US" altLang="en-US" dirty="0" err="1"/>
              <a:t>và</a:t>
            </a:r>
            <a:r>
              <a:rPr lang="en-US" altLang="en-US" dirty="0"/>
              <a:t> </a:t>
            </a:r>
            <a:r>
              <a:rPr lang="en-US" altLang="en-US" dirty="0" err="1"/>
              <a:t>dữ</a:t>
            </a:r>
            <a:r>
              <a:rPr lang="en-US" altLang="en-US" dirty="0"/>
              <a:t> </a:t>
            </a:r>
            <a:r>
              <a:rPr lang="en-US" altLang="en-US" dirty="0" err="1"/>
              <a:t>liệu</a:t>
            </a:r>
            <a:r>
              <a:rPr lang="en-US" altLang="en-US" dirty="0"/>
              <a:t> </a:t>
            </a:r>
            <a:r>
              <a:rPr lang="en-US" altLang="en-US" dirty="0" err="1"/>
              <a:t>để</a:t>
            </a:r>
            <a:r>
              <a:rPr lang="en-US" altLang="en-US" dirty="0"/>
              <a:t> </a:t>
            </a:r>
            <a:r>
              <a:rPr lang="en-US" altLang="en-US" dirty="0" err="1"/>
              <a:t>tránh</a:t>
            </a:r>
            <a:r>
              <a:rPr lang="en-US" altLang="en-US" dirty="0"/>
              <a:t> </a:t>
            </a:r>
            <a:r>
              <a:rPr lang="en-US" altLang="en-US" dirty="0" err="1"/>
              <a:t>sử</a:t>
            </a:r>
            <a:r>
              <a:rPr lang="en-US" altLang="en-US" dirty="0"/>
              <a:t> </a:t>
            </a:r>
            <a:r>
              <a:rPr lang="en-US" altLang="en-US" dirty="0" err="1"/>
              <a:t>dụng</a:t>
            </a:r>
            <a:r>
              <a:rPr lang="en-US" altLang="en-US" dirty="0"/>
              <a:t> </a:t>
            </a:r>
            <a:r>
              <a:rPr lang="en-US" altLang="en-US" dirty="0" err="1"/>
              <a:t>bất</a:t>
            </a:r>
            <a:r>
              <a:rPr lang="en-US" altLang="en-US" dirty="0"/>
              <a:t> </a:t>
            </a:r>
            <a:r>
              <a:rPr lang="en-US" altLang="en-US" dirty="0" err="1"/>
              <a:t>hợp</a:t>
            </a:r>
            <a:r>
              <a:rPr lang="en-US" altLang="en-US" dirty="0"/>
              <a:t> </a:t>
            </a:r>
            <a:r>
              <a:rPr lang="en-US" altLang="en-US" dirty="0" err="1"/>
              <a:t>pháp</a:t>
            </a:r>
            <a:endParaRPr lang="en-US" altLang="en-US" sz="2800" dirty="0"/>
          </a:p>
          <a:p>
            <a:pPr lvl="2"/>
            <a:endParaRPr lang="en-US" altLang="en-US" sz="2400" dirty="0"/>
          </a:p>
        </p:txBody>
      </p:sp>
      <p:sp>
        <p:nvSpPr>
          <p:cNvPr id="8397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397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397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E5A49BC9-F26A-4A63-B5FE-F29B24B72CDB}" type="slidenum">
              <a:rPr lang="en-US" altLang="en-US" sz="1200" smtClean="0"/>
              <a:pPr eaLnBrk="1" hangingPunct="1">
                <a:spcBef>
                  <a:spcPct val="0"/>
                </a:spcBef>
                <a:buClrTx/>
                <a:buSzTx/>
                <a:buFontTx/>
                <a:buNone/>
              </a:pPr>
              <a:t>84</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83971">
                                            <p:txEl>
                                              <p:pRg st="1" end="1"/>
                                            </p:txEl>
                                          </p:spTgt>
                                        </p:tgtEl>
                                        <p:attrNameLst>
                                          <p:attrName>style.visibility</p:attrName>
                                        </p:attrNameLst>
                                      </p:cBhvr>
                                      <p:to>
                                        <p:strVal val="visible"/>
                                      </p:to>
                                    </p:set>
                                    <p:animEffect transition="in" filter="circle(in)">
                                      <p:cBhvr>
                                        <p:cTn id="7" dur="500"/>
                                        <p:tgtEl>
                                          <p:spTgt spid="8397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83971">
                                            <p:txEl>
                                              <p:pRg st="2" end="2"/>
                                            </p:txEl>
                                          </p:spTgt>
                                        </p:tgtEl>
                                        <p:attrNameLst>
                                          <p:attrName>style.visibility</p:attrName>
                                        </p:attrNameLst>
                                      </p:cBhvr>
                                      <p:to>
                                        <p:strVal val="visible"/>
                                      </p:to>
                                    </p:set>
                                    <p:animEffect transition="in" filter="circle(in)">
                                      <p:cBhvr>
                                        <p:cTn id="12" dur="500"/>
                                        <p:tgtEl>
                                          <p:spTgt spid="8397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p:cNvSpPr>
            <a:spLocks noGrp="1"/>
          </p:cNvSpPr>
          <p:nvPr>
            <p:ph type="title"/>
          </p:nvPr>
        </p:nvSpPr>
        <p:spPr/>
        <p:txBody>
          <a:bodyPr/>
          <a:lstStyle/>
          <a:p>
            <a:r>
              <a:rPr lang="en-US" altLang="en-US"/>
              <a:t>ISO/IEC 27002:2005 (..)</a:t>
            </a:r>
          </a:p>
        </p:txBody>
      </p:sp>
      <p:sp>
        <p:nvSpPr>
          <p:cNvPr id="84995" name="Content Placeholder 2"/>
          <p:cNvSpPr>
            <a:spLocks noGrp="1"/>
          </p:cNvSpPr>
          <p:nvPr>
            <p:ph idx="1"/>
          </p:nvPr>
        </p:nvSpPr>
        <p:spPr/>
        <p:txBody>
          <a:bodyPr/>
          <a:lstStyle/>
          <a:p>
            <a:r>
              <a:rPr lang="en-US" altLang="en-US" b="1" dirty="0"/>
              <a:t>8. </a:t>
            </a:r>
            <a:r>
              <a:rPr lang="en-US" altLang="en-US" b="1" dirty="0" err="1"/>
              <a:t>Kiểm</a:t>
            </a:r>
            <a:r>
              <a:rPr lang="en-US" altLang="en-US" b="1" dirty="0"/>
              <a:t> </a:t>
            </a:r>
            <a:r>
              <a:rPr lang="en-US" altLang="en-US" b="1" dirty="0" err="1"/>
              <a:t>soát</a:t>
            </a:r>
            <a:r>
              <a:rPr lang="en-US" altLang="en-US" b="1" dirty="0"/>
              <a:t> </a:t>
            </a:r>
            <a:r>
              <a:rPr lang="en-US" altLang="en-US" b="1" dirty="0" err="1"/>
              <a:t>truy</a:t>
            </a:r>
            <a:r>
              <a:rPr lang="en-US" altLang="en-US" b="1" dirty="0"/>
              <a:t> </a:t>
            </a:r>
            <a:r>
              <a:rPr lang="en-US" altLang="en-US" b="1" dirty="0" err="1"/>
              <a:t>cập</a:t>
            </a:r>
            <a:r>
              <a:rPr lang="en-US" altLang="en-US" b="1" dirty="0"/>
              <a:t> (..)</a:t>
            </a:r>
            <a:endParaRPr lang="en-US" altLang="en-US" dirty="0"/>
          </a:p>
          <a:p>
            <a:pPr lvl="1"/>
            <a:r>
              <a:rPr lang="en-US" altLang="en-US" dirty="0" err="1"/>
              <a:t>Gồm</a:t>
            </a:r>
            <a:r>
              <a:rPr lang="en-US" altLang="en-US" dirty="0"/>
              <a:t>:</a:t>
            </a:r>
          </a:p>
          <a:p>
            <a:pPr lvl="2"/>
            <a:r>
              <a:rPr lang="en-US" altLang="en-US" sz="2400" dirty="0" err="1"/>
              <a:t>Các</a:t>
            </a:r>
            <a:r>
              <a:rPr lang="en-US" altLang="en-US" sz="2400" dirty="0"/>
              <a:t> </a:t>
            </a:r>
            <a:r>
              <a:rPr lang="en-US" altLang="en-US" sz="2400" dirty="0" err="1"/>
              <a:t>yêu</a:t>
            </a:r>
            <a:r>
              <a:rPr lang="en-US" altLang="en-US" sz="2400" dirty="0"/>
              <a:t> </a:t>
            </a:r>
            <a:r>
              <a:rPr lang="en-US" altLang="en-US" sz="2400" dirty="0" err="1"/>
              <a:t>cầu</a:t>
            </a:r>
            <a:r>
              <a:rPr lang="en-US" altLang="en-US" sz="2400" dirty="0"/>
              <a:t> </a:t>
            </a:r>
            <a:r>
              <a:rPr lang="en-US" altLang="en-US" sz="2400" dirty="0" err="1"/>
              <a:t>hoạt</a:t>
            </a:r>
            <a:r>
              <a:rPr lang="en-US" altLang="en-US" sz="2400" dirty="0"/>
              <a:t> </a:t>
            </a:r>
            <a:r>
              <a:rPr lang="en-US" altLang="en-US" sz="2400" dirty="0" err="1"/>
              <a:t>động</a:t>
            </a:r>
            <a:r>
              <a:rPr lang="en-US" altLang="en-US" sz="2400" dirty="0"/>
              <a:t> </a:t>
            </a:r>
            <a:r>
              <a:rPr lang="en-US" altLang="en-US" sz="2400" dirty="0" err="1"/>
              <a:t>đối</a:t>
            </a:r>
            <a:r>
              <a:rPr lang="en-US" altLang="en-US" sz="2400" dirty="0"/>
              <a:t> </a:t>
            </a:r>
            <a:r>
              <a:rPr lang="en-US" altLang="en-US" sz="2400" dirty="0" err="1"/>
              <a:t>với</a:t>
            </a:r>
            <a:r>
              <a:rPr lang="en-US" altLang="en-US" sz="2400" dirty="0"/>
              <a:t> </a:t>
            </a:r>
            <a:r>
              <a:rPr lang="en-US" altLang="en-US" sz="2400" dirty="0" err="1"/>
              <a:t>kiểm</a:t>
            </a:r>
            <a:r>
              <a:rPr lang="en-US" altLang="en-US" sz="2400" dirty="0"/>
              <a:t> </a:t>
            </a:r>
            <a:r>
              <a:rPr lang="en-US" altLang="en-US" sz="2400" dirty="0" err="1"/>
              <a:t>soát</a:t>
            </a:r>
            <a:r>
              <a:rPr lang="en-US" altLang="en-US" sz="2400" dirty="0"/>
              <a:t> </a:t>
            </a:r>
            <a:r>
              <a:rPr lang="en-US" altLang="en-US" sz="2400" dirty="0" err="1"/>
              <a:t>truy</a:t>
            </a:r>
            <a:r>
              <a:rPr lang="en-US" altLang="en-US" sz="2400" dirty="0"/>
              <a:t> </a:t>
            </a:r>
            <a:r>
              <a:rPr lang="en-US" altLang="en-US" sz="2400" dirty="0" err="1"/>
              <a:t>cập</a:t>
            </a:r>
            <a:endParaRPr lang="en-US" altLang="en-US" sz="2400" dirty="0"/>
          </a:p>
          <a:p>
            <a:pPr lvl="2"/>
            <a:r>
              <a:rPr lang="en-US" altLang="en-US" sz="2400" dirty="0" err="1"/>
              <a:t>Quản</a:t>
            </a:r>
            <a:r>
              <a:rPr lang="en-US" altLang="en-US" sz="2400" dirty="0"/>
              <a:t> </a:t>
            </a:r>
            <a:r>
              <a:rPr lang="en-US" altLang="en-US" sz="2400" dirty="0" err="1"/>
              <a:t>lí</a:t>
            </a:r>
            <a:r>
              <a:rPr lang="en-US" altLang="en-US" sz="2400" dirty="0"/>
              <a:t> </a:t>
            </a:r>
            <a:r>
              <a:rPr lang="en-US" altLang="en-US" sz="2400" dirty="0" err="1"/>
              <a:t>truy</a:t>
            </a:r>
            <a:r>
              <a:rPr lang="en-US" altLang="en-US" sz="2400" dirty="0"/>
              <a:t> </a:t>
            </a:r>
            <a:r>
              <a:rPr lang="en-US" altLang="en-US" sz="2400" dirty="0" err="1"/>
              <a:t>cập</a:t>
            </a:r>
            <a:r>
              <a:rPr lang="en-US" altLang="en-US" sz="2400" dirty="0"/>
              <a:t> </a:t>
            </a:r>
            <a:r>
              <a:rPr lang="en-US" altLang="en-US" sz="2400" dirty="0" err="1"/>
              <a:t>người</a:t>
            </a:r>
            <a:r>
              <a:rPr lang="en-US" altLang="en-US" sz="2400" dirty="0"/>
              <a:t> </a:t>
            </a:r>
            <a:r>
              <a:rPr lang="en-US" altLang="en-US" sz="2400" dirty="0" err="1"/>
              <a:t>dùng</a:t>
            </a:r>
            <a:endParaRPr lang="en-US" altLang="en-US" sz="2400" dirty="0"/>
          </a:p>
          <a:p>
            <a:pPr lvl="2"/>
            <a:r>
              <a:rPr lang="en-US" altLang="en-US" sz="2400" dirty="0" err="1"/>
              <a:t>Trách</a:t>
            </a:r>
            <a:r>
              <a:rPr lang="en-US" altLang="en-US" sz="2400" dirty="0"/>
              <a:t> </a:t>
            </a:r>
            <a:r>
              <a:rPr lang="en-US" altLang="en-US" sz="2400" dirty="0" err="1"/>
              <a:t>nhiệm</a:t>
            </a:r>
            <a:r>
              <a:rPr lang="en-US" altLang="en-US" sz="2400" dirty="0"/>
              <a:t> </a:t>
            </a:r>
            <a:r>
              <a:rPr lang="en-US" altLang="en-US" sz="2400" dirty="0" err="1"/>
              <a:t>của</a:t>
            </a:r>
            <a:r>
              <a:rPr lang="en-US" altLang="en-US" sz="2400" dirty="0"/>
              <a:t> </a:t>
            </a:r>
            <a:r>
              <a:rPr lang="en-US" altLang="en-US" sz="2400" dirty="0" err="1"/>
              <a:t>người</a:t>
            </a:r>
            <a:r>
              <a:rPr lang="en-US" altLang="en-US" sz="2400" dirty="0"/>
              <a:t> </a:t>
            </a:r>
            <a:r>
              <a:rPr lang="en-US" altLang="en-US" sz="2400" dirty="0" err="1"/>
              <a:t>dùng</a:t>
            </a:r>
            <a:endParaRPr lang="en-US" altLang="en-US" sz="2400" dirty="0"/>
          </a:p>
          <a:p>
            <a:pPr lvl="2"/>
            <a:r>
              <a:rPr lang="en-US" altLang="en-US" sz="2400" dirty="0" err="1"/>
              <a:t>Kiểm</a:t>
            </a:r>
            <a:r>
              <a:rPr lang="en-US" altLang="en-US" sz="2400" dirty="0"/>
              <a:t> </a:t>
            </a:r>
            <a:r>
              <a:rPr lang="en-US" altLang="en-US" sz="2400" dirty="0" err="1"/>
              <a:t>soát</a:t>
            </a:r>
            <a:r>
              <a:rPr lang="en-US" altLang="en-US" sz="2400" dirty="0"/>
              <a:t> </a:t>
            </a:r>
            <a:r>
              <a:rPr lang="en-US" altLang="en-US" sz="2400" dirty="0" err="1"/>
              <a:t>truy</a:t>
            </a:r>
            <a:r>
              <a:rPr lang="en-US" altLang="en-US" sz="2400" dirty="0"/>
              <a:t> </a:t>
            </a:r>
            <a:r>
              <a:rPr lang="en-US" altLang="en-US" sz="2400" dirty="0" err="1"/>
              <a:t>cập</a:t>
            </a:r>
            <a:r>
              <a:rPr lang="en-US" altLang="en-US" sz="2400" dirty="0"/>
              <a:t> </a:t>
            </a:r>
            <a:r>
              <a:rPr lang="en-US" altLang="en-US" sz="2400" dirty="0" err="1"/>
              <a:t>mạng</a:t>
            </a:r>
            <a:endParaRPr lang="en-US" altLang="en-US" sz="2400" dirty="0"/>
          </a:p>
          <a:p>
            <a:pPr lvl="2"/>
            <a:r>
              <a:rPr lang="en-US" altLang="en-US" sz="2400" dirty="0" err="1"/>
              <a:t>Kiểm</a:t>
            </a:r>
            <a:r>
              <a:rPr lang="en-US" altLang="en-US" sz="2400" dirty="0"/>
              <a:t> </a:t>
            </a:r>
            <a:r>
              <a:rPr lang="en-US" altLang="en-US" sz="2400" dirty="0" err="1"/>
              <a:t>soát</a:t>
            </a:r>
            <a:r>
              <a:rPr lang="en-US" altLang="en-US" sz="2400" dirty="0"/>
              <a:t> </a:t>
            </a:r>
            <a:r>
              <a:rPr lang="en-US" altLang="en-US" sz="2400" dirty="0" err="1"/>
              <a:t>truy</a:t>
            </a:r>
            <a:r>
              <a:rPr lang="en-US" altLang="en-US" sz="2400" dirty="0"/>
              <a:t> </a:t>
            </a:r>
            <a:r>
              <a:rPr lang="en-US" altLang="en-US" sz="2400" dirty="0" err="1"/>
              <a:t>cập</a:t>
            </a:r>
            <a:r>
              <a:rPr lang="en-US" altLang="en-US" sz="2400" dirty="0"/>
              <a:t> </a:t>
            </a:r>
            <a:r>
              <a:rPr lang="en-US" altLang="en-US" sz="2400" dirty="0" err="1"/>
              <a:t>hệ</a:t>
            </a:r>
            <a:r>
              <a:rPr lang="en-US" altLang="en-US" sz="2400" dirty="0"/>
              <a:t> </a:t>
            </a:r>
            <a:r>
              <a:rPr lang="en-US" altLang="en-US" sz="2400" dirty="0" err="1"/>
              <a:t>điều</a:t>
            </a:r>
            <a:r>
              <a:rPr lang="en-US" altLang="en-US" sz="2400" dirty="0"/>
              <a:t> </a:t>
            </a:r>
            <a:r>
              <a:rPr lang="en-US" altLang="en-US" sz="2400" dirty="0" err="1"/>
              <a:t>hành</a:t>
            </a:r>
            <a:endParaRPr lang="en-US" altLang="en-US" sz="2400" dirty="0"/>
          </a:p>
          <a:p>
            <a:pPr lvl="2"/>
            <a:r>
              <a:rPr lang="en-US" altLang="en-US" sz="2400" dirty="0" err="1"/>
              <a:t>Kiểm</a:t>
            </a:r>
            <a:r>
              <a:rPr lang="en-US" altLang="en-US" sz="2400" dirty="0"/>
              <a:t> </a:t>
            </a:r>
            <a:r>
              <a:rPr lang="en-US" altLang="en-US" sz="2400" dirty="0" err="1"/>
              <a:t>soát</a:t>
            </a:r>
            <a:r>
              <a:rPr lang="en-US" altLang="en-US" sz="2400" dirty="0"/>
              <a:t> </a:t>
            </a:r>
            <a:r>
              <a:rPr lang="en-US" altLang="en-US" sz="2400" dirty="0" err="1"/>
              <a:t>truy</a:t>
            </a:r>
            <a:r>
              <a:rPr lang="en-US" altLang="en-US" sz="2400" dirty="0"/>
              <a:t> </a:t>
            </a:r>
            <a:r>
              <a:rPr lang="en-US" altLang="en-US" sz="2400" dirty="0" err="1"/>
              <a:t>cập</a:t>
            </a:r>
            <a:r>
              <a:rPr lang="en-US" altLang="en-US" sz="2400" dirty="0"/>
              <a:t> </a:t>
            </a:r>
            <a:r>
              <a:rPr lang="en-US" altLang="en-US" sz="2400" dirty="0" err="1"/>
              <a:t>ứng</a:t>
            </a:r>
            <a:r>
              <a:rPr lang="en-US" altLang="en-US" sz="2400" dirty="0"/>
              <a:t> </a:t>
            </a:r>
            <a:r>
              <a:rPr lang="en-US" altLang="en-US" sz="2400" dirty="0" err="1"/>
              <a:t>dụng</a:t>
            </a:r>
            <a:r>
              <a:rPr lang="en-US" altLang="en-US" sz="2400" dirty="0"/>
              <a:t> </a:t>
            </a:r>
            <a:r>
              <a:rPr lang="en-US" altLang="en-US" sz="2400" dirty="0" err="1"/>
              <a:t>và</a:t>
            </a:r>
            <a:r>
              <a:rPr lang="en-US" altLang="en-US" sz="2400" dirty="0"/>
              <a:t> </a:t>
            </a:r>
            <a:r>
              <a:rPr lang="en-US" altLang="en-US" sz="2400" dirty="0" err="1"/>
              <a:t>thông</a:t>
            </a:r>
            <a:r>
              <a:rPr lang="en-US" altLang="en-US" sz="2400" dirty="0"/>
              <a:t> tin</a:t>
            </a:r>
          </a:p>
          <a:p>
            <a:pPr lvl="2"/>
            <a:r>
              <a:rPr lang="en-US" altLang="en-US" sz="2400" dirty="0" err="1"/>
              <a:t>Sự</a:t>
            </a:r>
            <a:r>
              <a:rPr lang="en-US" altLang="en-US" sz="2400" dirty="0"/>
              <a:t> </a:t>
            </a:r>
            <a:r>
              <a:rPr lang="en-US" altLang="en-US" sz="2400" dirty="0" err="1"/>
              <a:t>truy</a:t>
            </a:r>
            <a:r>
              <a:rPr lang="en-US" altLang="en-US" sz="2400" dirty="0"/>
              <a:t> </a:t>
            </a:r>
            <a:r>
              <a:rPr lang="en-US" altLang="en-US" sz="2400" dirty="0" err="1"/>
              <a:t>nhập</a:t>
            </a:r>
            <a:r>
              <a:rPr lang="en-US" altLang="en-US" sz="2400" dirty="0"/>
              <a:t> </a:t>
            </a:r>
            <a:r>
              <a:rPr lang="en-US" altLang="en-US" sz="2400" dirty="0" err="1"/>
              <a:t>các</a:t>
            </a:r>
            <a:r>
              <a:rPr lang="en-US" altLang="en-US" sz="2400" dirty="0"/>
              <a:t> </a:t>
            </a:r>
            <a:r>
              <a:rPr lang="en-US" altLang="en-US" sz="2400" dirty="0" err="1"/>
              <a:t>thiết</a:t>
            </a:r>
            <a:r>
              <a:rPr lang="en-US" altLang="en-US" sz="2400" dirty="0"/>
              <a:t> </a:t>
            </a:r>
            <a:r>
              <a:rPr lang="en-US" altLang="en-US" sz="2400" dirty="0" err="1"/>
              <a:t>bị</a:t>
            </a:r>
            <a:r>
              <a:rPr lang="en-US" altLang="en-US" sz="2400" dirty="0"/>
              <a:t> </a:t>
            </a:r>
            <a:r>
              <a:rPr lang="en-US" altLang="en-US" sz="2400" dirty="0" err="1"/>
              <a:t>tính</a:t>
            </a:r>
            <a:r>
              <a:rPr lang="en-US" altLang="en-US" sz="2400" dirty="0"/>
              <a:t> </a:t>
            </a:r>
            <a:r>
              <a:rPr lang="en-US" altLang="en-US" sz="2400" dirty="0" err="1"/>
              <a:t>toán</a:t>
            </a:r>
            <a:r>
              <a:rPr lang="en-US" altLang="en-US" sz="2400" dirty="0"/>
              <a:t> di </a:t>
            </a:r>
            <a:r>
              <a:rPr lang="en-US" altLang="en-US" sz="2400" dirty="0" err="1"/>
              <a:t>động</a:t>
            </a:r>
            <a:r>
              <a:rPr lang="en-US" altLang="en-US" sz="2400" dirty="0"/>
              <a:t> </a:t>
            </a:r>
            <a:r>
              <a:rPr lang="en-US" altLang="en-US" sz="2400" dirty="0" err="1"/>
              <a:t>và</a:t>
            </a:r>
            <a:r>
              <a:rPr lang="en-US" altLang="en-US" sz="2400" dirty="0"/>
              <a:t> </a:t>
            </a:r>
            <a:r>
              <a:rPr lang="en-US" altLang="en-US" sz="2400" dirty="0" err="1"/>
              <a:t>truy</a:t>
            </a:r>
            <a:r>
              <a:rPr lang="en-US" altLang="en-US" sz="2400" dirty="0"/>
              <a:t> </a:t>
            </a:r>
            <a:r>
              <a:rPr lang="en-US" altLang="en-US" sz="2400" dirty="0" err="1"/>
              <a:t>nhập</a:t>
            </a:r>
            <a:r>
              <a:rPr lang="en-US" altLang="en-US" sz="2400" dirty="0"/>
              <a:t> </a:t>
            </a:r>
            <a:r>
              <a:rPr lang="en-US" altLang="en-US" sz="2400" dirty="0" err="1"/>
              <a:t>của</a:t>
            </a:r>
            <a:r>
              <a:rPr lang="en-US" altLang="en-US" sz="2400" dirty="0"/>
              <a:t> </a:t>
            </a:r>
            <a:r>
              <a:rPr lang="en-US" altLang="en-US" sz="2400" dirty="0" err="1"/>
              <a:t>nhân</a:t>
            </a:r>
            <a:r>
              <a:rPr lang="en-US" altLang="en-US" sz="2400" dirty="0"/>
              <a:t> </a:t>
            </a:r>
            <a:r>
              <a:rPr lang="en-US" altLang="en-US" sz="2400" dirty="0" err="1"/>
              <a:t>viên</a:t>
            </a:r>
            <a:r>
              <a:rPr lang="en-US" altLang="en-US" sz="2400" dirty="0"/>
              <a:t> </a:t>
            </a:r>
            <a:r>
              <a:rPr lang="en-US" altLang="en-US" sz="2400" dirty="0" err="1"/>
              <a:t>từ</a:t>
            </a:r>
            <a:r>
              <a:rPr lang="en-US" altLang="en-US" sz="2400" dirty="0"/>
              <a:t> </a:t>
            </a:r>
            <a:r>
              <a:rPr lang="en-US" altLang="en-US" sz="2400" dirty="0" err="1"/>
              <a:t>xa</a:t>
            </a:r>
            <a:endParaRPr lang="en-US" altLang="en-US" dirty="0"/>
          </a:p>
          <a:p>
            <a:pPr lvl="1"/>
            <a:endParaRPr lang="en-US" altLang="en-US" sz="2800" dirty="0"/>
          </a:p>
          <a:p>
            <a:pPr lvl="2"/>
            <a:endParaRPr lang="en-US" altLang="en-US" sz="2400" dirty="0"/>
          </a:p>
        </p:txBody>
      </p:sp>
      <p:sp>
        <p:nvSpPr>
          <p:cNvPr id="8499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499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499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2136F2DF-0728-4A9E-AEC0-C7889AF6CAA9}" type="slidenum">
              <a:rPr lang="en-US" altLang="en-US" sz="1200" smtClean="0"/>
              <a:pPr eaLnBrk="1" hangingPunct="1">
                <a:spcBef>
                  <a:spcPct val="0"/>
                </a:spcBef>
                <a:buClrTx/>
                <a:buSzTx/>
                <a:buFontTx/>
                <a:buNone/>
              </a:pPr>
              <a:t>85</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4995">
                                            <p:txEl>
                                              <p:pRg st="2" end="2"/>
                                            </p:txEl>
                                          </p:spTgt>
                                        </p:tgtEl>
                                        <p:attrNameLst>
                                          <p:attrName>style.visibility</p:attrName>
                                        </p:attrNameLst>
                                      </p:cBhvr>
                                      <p:to>
                                        <p:strVal val="visible"/>
                                      </p:to>
                                    </p:set>
                                    <p:anim calcmode="lin" valueType="num">
                                      <p:cBhvr additive="base">
                                        <p:cTn id="7" dur="500" fill="hold"/>
                                        <p:tgtEl>
                                          <p:spTgt spid="84995">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4995">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4995">
                                            <p:txEl>
                                              <p:pRg st="3" end="3"/>
                                            </p:txEl>
                                          </p:spTgt>
                                        </p:tgtEl>
                                        <p:attrNameLst>
                                          <p:attrName>style.visibility</p:attrName>
                                        </p:attrNameLst>
                                      </p:cBhvr>
                                      <p:to>
                                        <p:strVal val="visible"/>
                                      </p:to>
                                    </p:set>
                                    <p:anim calcmode="lin" valueType="num">
                                      <p:cBhvr additive="base">
                                        <p:cTn id="11" dur="500" fill="hold"/>
                                        <p:tgtEl>
                                          <p:spTgt spid="84995">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8499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4995">
                                            <p:txEl>
                                              <p:pRg st="4" end="4"/>
                                            </p:txEl>
                                          </p:spTgt>
                                        </p:tgtEl>
                                        <p:attrNameLst>
                                          <p:attrName>style.visibility</p:attrName>
                                        </p:attrNameLst>
                                      </p:cBhvr>
                                      <p:to>
                                        <p:strVal val="visible"/>
                                      </p:to>
                                    </p:set>
                                    <p:anim calcmode="lin" valueType="num">
                                      <p:cBhvr additive="base">
                                        <p:cTn id="17" dur="500" fill="hold"/>
                                        <p:tgtEl>
                                          <p:spTgt spid="84995">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84995">
                                            <p:txEl>
                                              <p:pRg st="4" end="4"/>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84995">
                                            <p:txEl>
                                              <p:pRg st="5" end="5"/>
                                            </p:txEl>
                                          </p:spTgt>
                                        </p:tgtEl>
                                        <p:attrNameLst>
                                          <p:attrName>style.visibility</p:attrName>
                                        </p:attrNameLst>
                                      </p:cBhvr>
                                      <p:to>
                                        <p:strVal val="visible"/>
                                      </p:to>
                                    </p:set>
                                    <p:anim calcmode="lin" valueType="num">
                                      <p:cBhvr additive="base">
                                        <p:cTn id="21" dur="500" fill="hold"/>
                                        <p:tgtEl>
                                          <p:spTgt spid="84995">
                                            <p:txEl>
                                              <p:pRg st="5" end="5"/>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84995">
                                            <p:txEl>
                                              <p:pRg st="5" end="5"/>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84995">
                                            <p:txEl>
                                              <p:pRg st="6" end="6"/>
                                            </p:txEl>
                                          </p:spTgt>
                                        </p:tgtEl>
                                        <p:attrNameLst>
                                          <p:attrName>style.visibility</p:attrName>
                                        </p:attrNameLst>
                                      </p:cBhvr>
                                      <p:to>
                                        <p:strVal val="visible"/>
                                      </p:to>
                                    </p:set>
                                    <p:anim calcmode="lin" valueType="num">
                                      <p:cBhvr additive="base">
                                        <p:cTn id="25" dur="500" fill="hold"/>
                                        <p:tgtEl>
                                          <p:spTgt spid="84995">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499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4995">
                                            <p:txEl>
                                              <p:pRg st="7" end="7"/>
                                            </p:txEl>
                                          </p:spTgt>
                                        </p:tgtEl>
                                        <p:attrNameLst>
                                          <p:attrName>style.visibility</p:attrName>
                                        </p:attrNameLst>
                                      </p:cBhvr>
                                      <p:to>
                                        <p:strVal val="visible"/>
                                      </p:to>
                                    </p:set>
                                    <p:anim calcmode="lin" valueType="num">
                                      <p:cBhvr additive="base">
                                        <p:cTn id="31" dur="500" fill="hold"/>
                                        <p:tgtEl>
                                          <p:spTgt spid="84995">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4995">
                                            <p:txEl>
                                              <p:pRg st="7" end="7"/>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84995">
                                            <p:txEl>
                                              <p:pRg st="8" end="8"/>
                                            </p:txEl>
                                          </p:spTgt>
                                        </p:tgtEl>
                                        <p:attrNameLst>
                                          <p:attrName>style.visibility</p:attrName>
                                        </p:attrNameLst>
                                      </p:cBhvr>
                                      <p:to>
                                        <p:strVal val="visible"/>
                                      </p:to>
                                    </p:set>
                                    <p:anim calcmode="lin" valueType="num">
                                      <p:cBhvr additive="base">
                                        <p:cTn id="35" dur="500" fill="hold"/>
                                        <p:tgtEl>
                                          <p:spTgt spid="84995">
                                            <p:txEl>
                                              <p:pRg st="8" end="8"/>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84995">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p:cNvSpPr>
            <a:spLocks noGrp="1"/>
          </p:cNvSpPr>
          <p:nvPr>
            <p:ph type="title"/>
          </p:nvPr>
        </p:nvSpPr>
        <p:spPr/>
        <p:txBody>
          <a:bodyPr/>
          <a:lstStyle/>
          <a:p>
            <a:r>
              <a:rPr lang="en-US" altLang="en-US"/>
              <a:t>ISO/IEC 27002:2005 (..)</a:t>
            </a:r>
          </a:p>
        </p:txBody>
      </p:sp>
      <p:sp>
        <p:nvSpPr>
          <p:cNvPr id="86019" name="Content Placeholder 2"/>
          <p:cNvSpPr>
            <a:spLocks noGrp="1"/>
          </p:cNvSpPr>
          <p:nvPr>
            <p:ph idx="1"/>
          </p:nvPr>
        </p:nvSpPr>
        <p:spPr/>
        <p:txBody>
          <a:bodyPr/>
          <a:lstStyle/>
          <a:p>
            <a:r>
              <a:rPr lang="en-US" altLang="en-US" b="1" dirty="0"/>
              <a:t>9. </a:t>
            </a:r>
            <a:r>
              <a:rPr lang="en-US" altLang="en-US" b="1" dirty="0" err="1"/>
              <a:t>Tiếp</a:t>
            </a:r>
            <a:r>
              <a:rPr lang="en-US" altLang="en-US" b="1" dirty="0"/>
              <a:t> </a:t>
            </a:r>
            <a:r>
              <a:rPr lang="en-US" altLang="en-US" b="1" dirty="0" err="1"/>
              <a:t>nhận</a:t>
            </a:r>
            <a:r>
              <a:rPr lang="en-US" altLang="en-US" b="1" dirty="0"/>
              <a:t>, </a:t>
            </a:r>
            <a:r>
              <a:rPr lang="en-US" altLang="en-US" b="1" dirty="0" err="1"/>
              <a:t>phát</a:t>
            </a:r>
            <a:r>
              <a:rPr lang="en-US" altLang="en-US" b="1" dirty="0"/>
              <a:t> </a:t>
            </a:r>
            <a:r>
              <a:rPr lang="en-US" altLang="en-US" b="1" dirty="0" err="1"/>
              <a:t>triển</a:t>
            </a:r>
            <a:r>
              <a:rPr lang="en-US" altLang="en-US" b="1" dirty="0"/>
              <a:t> </a:t>
            </a:r>
            <a:r>
              <a:rPr lang="en-US" altLang="en-US" b="1" dirty="0" err="1"/>
              <a:t>và</a:t>
            </a:r>
            <a:r>
              <a:rPr lang="en-US" altLang="en-US" b="1" dirty="0"/>
              <a:t> </a:t>
            </a:r>
            <a:r>
              <a:rPr lang="en-US" altLang="en-US" b="1" dirty="0" err="1"/>
              <a:t>duy</a:t>
            </a:r>
            <a:r>
              <a:rPr lang="en-US" altLang="en-US" b="1" dirty="0"/>
              <a:t> </a:t>
            </a:r>
            <a:r>
              <a:rPr lang="en-US" altLang="en-US" b="1" dirty="0" err="1"/>
              <a:t>trì</a:t>
            </a:r>
            <a:r>
              <a:rPr lang="en-US" altLang="en-US" b="1" dirty="0"/>
              <a:t> </a:t>
            </a:r>
            <a:r>
              <a:rPr lang="en-US" altLang="en-US" b="1" dirty="0" err="1"/>
              <a:t>hệ</a:t>
            </a:r>
            <a:r>
              <a:rPr lang="en-US" altLang="en-US" b="1" dirty="0"/>
              <a:t> </a:t>
            </a:r>
            <a:r>
              <a:rPr lang="en-US" altLang="en-US" b="1" dirty="0" err="1"/>
              <a:t>thống</a:t>
            </a:r>
            <a:r>
              <a:rPr lang="en-US" altLang="en-US" b="1" dirty="0"/>
              <a:t> </a:t>
            </a:r>
            <a:r>
              <a:rPr lang="en-US" altLang="en-US" b="1" dirty="0" err="1"/>
              <a:t>thông</a:t>
            </a:r>
            <a:r>
              <a:rPr lang="en-US" altLang="en-US" b="1" dirty="0"/>
              <a:t> tin</a:t>
            </a:r>
            <a:endParaRPr lang="en-US" altLang="en-US" dirty="0"/>
          </a:p>
          <a:p>
            <a:pPr lvl="1"/>
            <a:r>
              <a:rPr lang="en-US" altLang="en-US" dirty="0" err="1"/>
              <a:t>Mô</a:t>
            </a:r>
            <a:r>
              <a:rPr lang="en-US" altLang="en-US" dirty="0"/>
              <a:t> </a:t>
            </a:r>
            <a:r>
              <a:rPr lang="en-US" altLang="en-US" dirty="0" err="1"/>
              <a:t>tả</a:t>
            </a:r>
            <a:r>
              <a:rPr lang="en-US" altLang="en-US" dirty="0"/>
              <a:t> </a:t>
            </a:r>
            <a:r>
              <a:rPr lang="en-US" altLang="en-US" dirty="0" err="1"/>
              <a:t>cách</a:t>
            </a:r>
            <a:r>
              <a:rPr lang="en-US" altLang="en-US" dirty="0"/>
              <a:t> </a:t>
            </a:r>
            <a:r>
              <a:rPr lang="en-US" altLang="en-US" dirty="0" err="1"/>
              <a:t>xây</a:t>
            </a:r>
            <a:r>
              <a:rPr lang="en-US" altLang="en-US" dirty="0"/>
              <a:t> </a:t>
            </a:r>
            <a:r>
              <a:rPr lang="en-US" altLang="en-US" dirty="0" err="1"/>
              <a:t>dựng</a:t>
            </a:r>
            <a:r>
              <a:rPr lang="en-US" altLang="en-US" dirty="0"/>
              <a:t> </a:t>
            </a:r>
            <a:r>
              <a:rPr lang="en-US" altLang="en-US" dirty="0" err="1"/>
              <a:t>ứng</a:t>
            </a:r>
            <a:r>
              <a:rPr lang="en-US" altLang="en-US" dirty="0"/>
              <a:t> </a:t>
            </a:r>
            <a:r>
              <a:rPr lang="en-US" altLang="en-US" dirty="0" err="1"/>
              <a:t>dụng</a:t>
            </a:r>
            <a:r>
              <a:rPr lang="en-US" altLang="en-US" dirty="0"/>
              <a:t> AT</a:t>
            </a:r>
          </a:p>
          <a:p>
            <a:pPr lvl="1"/>
            <a:r>
              <a:rPr lang="en-US" altLang="en-US" dirty="0"/>
              <a:t>ATTT </a:t>
            </a:r>
            <a:r>
              <a:rPr lang="en-US" altLang="en-US" dirty="0" err="1"/>
              <a:t>phải</a:t>
            </a:r>
            <a:r>
              <a:rPr lang="en-US" altLang="en-US" dirty="0"/>
              <a:t> </a:t>
            </a:r>
            <a:r>
              <a:rPr lang="en-US" altLang="en-US" dirty="0" err="1"/>
              <a:t>được</a:t>
            </a:r>
            <a:r>
              <a:rPr lang="en-US" altLang="en-US" dirty="0"/>
              <a:t> </a:t>
            </a:r>
            <a:r>
              <a:rPr lang="en-US" altLang="en-US" dirty="0" err="1"/>
              <a:t>đưa</a:t>
            </a:r>
            <a:r>
              <a:rPr lang="en-US" altLang="en-US" dirty="0"/>
              <a:t> </a:t>
            </a:r>
            <a:r>
              <a:rPr lang="en-US" altLang="en-US" dirty="0" err="1"/>
              <a:t>vào</a:t>
            </a:r>
            <a:r>
              <a:rPr lang="en-US" altLang="en-US" dirty="0"/>
              <a:t> </a:t>
            </a:r>
            <a:r>
              <a:rPr lang="en-US" altLang="en-US" dirty="0" err="1"/>
              <a:t>tài</a:t>
            </a:r>
            <a:r>
              <a:rPr lang="en-US" altLang="en-US" dirty="0"/>
              <a:t> </a:t>
            </a:r>
            <a:r>
              <a:rPr lang="en-US" altLang="en-US" dirty="0" err="1"/>
              <a:t>khoản</a:t>
            </a:r>
            <a:r>
              <a:rPr lang="en-US" altLang="en-US" dirty="0"/>
              <a:t> </a:t>
            </a:r>
            <a:r>
              <a:rPr lang="en-US" altLang="en-US" dirty="0" err="1"/>
              <a:t>trong</a:t>
            </a:r>
            <a:r>
              <a:rPr lang="en-US" altLang="en-US" dirty="0"/>
              <a:t> </a:t>
            </a:r>
            <a:r>
              <a:rPr lang="en-US" altLang="en-US" dirty="0" err="1"/>
              <a:t>các</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vòng</a:t>
            </a:r>
            <a:r>
              <a:rPr lang="en-US" altLang="en-US" dirty="0"/>
              <a:t> </a:t>
            </a:r>
            <a:r>
              <a:rPr lang="en-US" altLang="en-US" dirty="0" err="1"/>
              <a:t>đời</a:t>
            </a:r>
            <a:r>
              <a:rPr lang="en-US" altLang="en-US" dirty="0"/>
              <a:t> </a:t>
            </a:r>
            <a:r>
              <a:rPr lang="en-US" altLang="en-US" dirty="0" err="1"/>
              <a:t>phát</a:t>
            </a:r>
            <a:r>
              <a:rPr lang="en-US" altLang="en-US" dirty="0"/>
              <a:t> </a:t>
            </a:r>
            <a:r>
              <a:rPr lang="en-US" altLang="en-US" dirty="0" err="1"/>
              <a:t>triển</a:t>
            </a:r>
            <a:r>
              <a:rPr lang="en-US" altLang="en-US" dirty="0"/>
              <a:t> </a:t>
            </a:r>
            <a:r>
              <a:rPr lang="en-US" altLang="en-US" dirty="0" err="1"/>
              <a:t>hệ</a:t>
            </a:r>
            <a:r>
              <a:rPr lang="en-US" altLang="en-US" dirty="0"/>
              <a:t> </a:t>
            </a:r>
            <a:r>
              <a:rPr lang="en-US" altLang="en-US" dirty="0" err="1"/>
              <a:t>thống</a:t>
            </a:r>
            <a:r>
              <a:rPr lang="en-US" altLang="en-US" dirty="0"/>
              <a:t> </a:t>
            </a:r>
            <a:r>
              <a:rPr lang="en-US" altLang="en-US" dirty="0" err="1"/>
              <a:t>đối</a:t>
            </a:r>
            <a:r>
              <a:rPr lang="en-US" altLang="en-US" dirty="0"/>
              <a:t> </a:t>
            </a:r>
            <a:r>
              <a:rPr lang="en-US" altLang="en-US" dirty="0" err="1"/>
              <a:t>với</a:t>
            </a:r>
            <a:r>
              <a:rPr lang="en-US" altLang="en-US" dirty="0"/>
              <a:t> </a:t>
            </a:r>
            <a:r>
              <a:rPr lang="en-US" altLang="en-US" dirty="0" err="1"/>
              <a:t>việc</a:t>
            </a:r>
            <a:r>
              <a:rPr lang="en-US" altLang="en-US" dirty="0"/>
              <a:t> </a:t>
            </a:r>
            <a:r>
              <a:rPr lang="en-US" altLang="en-US" dirty="0" err="1"/>
              <a:t>đặc</a:t>
            </a:r>
            <a:r>
              <a:rPr lang="en-US" altLang="en-US" dirty="0"/>
              <a:t> </a:t>
            </a:r>
            <a:r>
              <a:rPr lang="en-US" altLang="en-US" dirty="0" err="1"/>
              <a:t>tả</a:t>
            </a:r>
            <a:r>
              <a:rPr lang="en-US" altLang="en-US" dirty="0"/>
              <a:t>, </a:t>
            </a:r>
            <a:r>
              <a:rPr lang="en-US" altLang="en-US" dirty="0" err="1"/>
              <a:t>xây</a:t>
            </a:r>
            <a:r>
              <a:rPr lang="en-US" altLang="en-US" dirty="0"/>
              <a:t> </a:t>
            </a:r>
            <a:r>
              <a:rPr lang="en-US" altLang="en-US" dirty="0" err="1"/>
              <a:t>dựng</a:t>
            </a:r>
            <a:r>
              <a:rPr lang="en-US" altLang="en-US" dirty="0"/>
              <a:t>/</a:t>
            </a:r>
            <a:r>
              <a:rPr lang="en-US" altLang="en-US" dirty="0" err="1"/>
              <a:t>đạt</a:t>
            </a:r>
            <a:r>
              <a:rPr lang="en-US" altLang="en-US" dirty="0"/>
              <a:t> </a:t>
            </a:r>
            <a:r>
              <a:rPr lang="en-US" altLang="en-US" dirty="0" err="1"/>
              <a:t>được</a:t>
            </a:r>
            <a:r>
              <a:rPr lang="en-US" altLang="en-US" dirty="0"/>
              <a:t>, </a:t>
            </a:r>
            <a:r>
              <a:rPr lang="en-US" altLang="en-US" dirty="0" err="1"/>
              <a:t>kiểm</a:t>
            </a:r>
            <a:r>
              <a:rPr lang="en-US" altLang="en-US" dirty="0"/>
              <a:t> </a:t>
            </a:r>
            <a:r>
              <a:rPr lang="en-US" altLang="en-US" dirty="0" err="1"/>
              <a:t>định</a:t>
            </a:r>
            <a:r>
              <a:rPr lang="en-US" altLang="en-US" dirty="0"/>
              <a:t>, </a:t>
            </a:r>
            <a:r>
              <a:rPr lang="en-US" altLang="en-US" dirty="0" err="1"/>
              <a:t>thực</a:t>
            </a:r>
            <a:r>
              <a:rPr lang="en-US" altLang="en-US" dirty="0"/>
              <a:t> </a:t>
            </a:r>
            <a:r>
              <a:rPr lang="en-US" altLang="en-US" dirty="0" err="1"/>
              <a:t>thi</a:t>
            </a:r>
            <a:r>
              <a:rPr lang="en-US" altLang="en-US" dirty="0"/>
              <a:t> </a:t>
            </a:r>
            <a:r>
              <a:rPr lang="en-US" altLang="en-US" dirty="0" err="1"/>
              <a:t>và</a:t>
            </a:r>
            <a:r>
              <a:rPr lang="en-US" altLang="en-US" dirty="0"/>
              <a:t> </a:t>
            </a:r>
            <a:r>
              <a:rPr lang="en-US" altLang="en-US" dirty="0" err="1"/>
              <a:t>duy</a:t>
            </a:r>
            <a:r>
              <a:rPr lang="en-US" altLang="en-US" dirty="0"/>
              <a:t> </a:t>
            </a:r>
            <a:r>
              <a:rPr lang="en-US" altLang="en-US" dirty="0" err="1"/>
              <a:t>trì</a:t>
            </a:r>
            <a:r>
              <a:rPr lang="en-US" altLang="en-US" dirty="0"/>
              <a:t> </a:t>
            </a:r>
            <a:r>
              <a:rPr lang="en-US" altLang="en-US" dirty="0" err="1"/>
              <a:t>hệ</a:t>
            </a:r>
            <a:r>
              <a:rPr lang="en-US" altLang="en-US" dirty="0"/>
              <a:t> </a:t>
            </a:r>
            <a:r>
              <a:rPr lang="en-US" altLang="en-US" dirty="0" err="1"/>
              <a:t>thống</a:t>
            </a:r>
            <a:r>
              <a:rPr lang="en-US" altLang="en-US" dirty="0"/>
              <a:t> </a:t>
            </a:r>
            <a:r>
              <a:rPr lang="en-US" altLang="en-US" dirty="0" err="1"/>
              <a:t>thông</a:t>
            </a:r>
            <a:r>
              <a:rPr lang="en-US" altLang="en-US" dirty="0"/>
              <a:t> tin</a:t>
            </a:r>
          </a:p>
          <a:p>
            <a:pPr lvl="1"/>
            <a:endParaRPr lang="en-US" altLang="en-US" sz="2800" dirty="0"/>
          </a:p>
          <a:p>
            <a:pPr lvl="2"/>
            <a:endParaRPr lang="en-US" altLang="en-US" sz="2400" dirty="0"/>
          </a:p>
        </p:txBody>
      </p:sp>
      <p:sp>
        <p:nvSpPr>
          <p:cNvPr id="8602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602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602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CBE39422-F7B0-4895-8AEF-60C9C511C6B7}" type="slidenum">
              <a:rPr lang="en-US" altLang="en-US" sz="1200" smtClean="0"/>
              <a:pPr eaLnBrk="1" hangingPunct="1">
                <a:spcBef>
                  <a:spcPct val="0"/>
                </a:spcBef>
                <a:buClrTx/>
                <a:buSzTx/>
                <a:buFontTx/>
                <a:buNone/>
              </a:pPr>
              <a:t>86</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6019">
                                            <p:txEl>
                                              <p:pRg st="1" end="1"/>
                                            </p:txEl>
                                          </p:spTgt>
                                        </p:tgtEl>
                                        <p:attrNameLst>
                                          <p:attrName>style.visibility</p:attrName>
                                        </p:attrNameLst>
                                      </p:cBhvr>
                                      <p:to>
                                        <p:strVal val="visible"/>
                                      </p:to>
                                    </p:set>
                                    <p:animEffect transition="in" filter="wipe(down)">
                                      <p:cBhvr>
                                        <p:cTn id="7" dur="500"/>
                                        <p:tgtEl>
                                          <p:spTgt spid="8601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86019">
                                            <p:txEl>
                                              <p:pRg st="2" end="2"/>
                                            </p:txEl>
                                          </p:spTgt>
                                        </p:tgtEl>
                                        <p:attrNameLst>
                                          <p:attrName>style.visibility</p:attrName>
                                        </p:attrNameLst>
                                      </p:cBhvr>
                                      <p:to>
                                        <p:strVal val="visible"/>
                                      </p:to>
                                    </p:set>
                                    <p:animEffect transition="in" filter="wipe(down)">
                                      <p:cBhvr>
                                        <p:cTn id="12" dur="500"/>
                                        <p:tgtEl>
                                          <p:spTgt spid="8601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p:cNvSpPr>
            <a:spLocks noGrp="1"/>
          </p:cNvSpPr>
          <p:nvPr>
            <p:ph type="title"/>
          </p:nvPr>
        </p:nvSpPr>
        <p:spPr/>
        <p:txBody>
          <a:bodyPr/>
          <a:lstStyle/>
          <a:p>
            <a:r>
              <a:rPr lang="en-US" altLang="en-US"/>
              <a:t>ISO/IEC 27002:2005 (..)</a:t>
            </a:r>
          </a:p>
        </p:txBody>
      </p:sp>
      <p:sp>
        <p:nvSpPr>
          <p:cNvPr id="87043" name="Content Placeholder 2"/>
          <p:cNvSpPr>
            <a:spLocks noGrp="1"/>
          </p:cNvSpPr>
          <p:nvPr>
            <p:ph idx="1"/>
          </p:nvPr>
        </p:nvSpPr>
        <p:spPr/>
        <p:txBody>
          <a:bodyPr/>
          <a:lstStyle/>
          <a:p>
            <a:r>
              <a:rPr lang="en-US" altLang="en-US" b="1" dirty="0"/>
              <a:t>9. </a:t>
            </a:r>
            <a:r>
              <a:rPr lang="en-US" altLang="en-US" b="1" dirty="0" err="1"/>
              <a:t>Tiếp</a:t>
            </a:r>
            <a:r>
              <a:rPr lang="en-US" altLang="en-US" b="1" dirty="0"/>
              <a:t> </a:t>
            </a:r>
            <a:r>
              <a:rPr lang="en-US" altLang="en-US" b="1" dirty="0" err="1"/>
              <a:t>nhận</a:t>
            </a:r>
            <a:r>
              <a:rPr lang="en-US" altLang="en-US" b="1" dirty="0"/>
              <a:t>, </a:t>
            </a:r>
            <a:r>
              <a:rPr lang="en-US" altLang="en-US" b="1" dirty="0" err="1"/>
              <a:t>phát</a:t>
            </a:r>
            <a:r>
              <a:rPr lang="en-US" altLang="en-US" b="1" dirty="0"/>
              <a:t> </a:t>
            </a:r>
            <a:r>
              <a:rPr lang="en-US" altLang="en-US" b="1" dirty="0" err="1"/>
              <a:t>triển</a:t>
            </a:r>
            <a:r>
              <a:rPr lang="en-US" altLang="en-US" b="1" dirty="0"/>
              <a:t> </a:t>
            </a:r>
            <a:r>
              <a:rPr lang="en-US" altLang="en-US" b="1" dirty="0" err="1"/>
              <a:t>và</a:t>
            </a:r>
            <a:r>
              <a:rPr lang="en-US" altLang="en-US" b="1" dirty="0"/>
              <a:t> </a:t>
            </a:r>
            <a:r>
              <a:rPr lang="en-US" altLang="en-US" b="1" dirty="0" err="1"/>
              <a:t>duy</a:t>
            </a:r>
            <a:r>
              <a:rPr lang="en-US" altLang="en-US" b="1" dirty="0"/>
              <a:t> </a:t>
            </a:r>
            <a:r>
              <a:rPr lang="en-US" altLang="en-US" b="1" dirty="0" err="1"/>
              <a:t>trì</a:t>
            </a:r>
            <a:r>
              <a:rPr lang="en-US" altLang="en-US" b="1" dirty="0"/>
              <a:t> </a:t>
            </a:r>
            <a:r>
              <a:rPr lang="en-US" altLang="en-US" b="1" dirty="0" err="1"/>
              <a:t>hệ</a:t>
            </a:r>
            <a:r>
              <a:rPr lang="en-US" altLang="en-US" b="1" dirty="0"/>
              <a:t> </a:t>
            </a:r>
            <a:r>
              <a:rPr lang="en-US" altLang="en-US" b="1" dirty="0" err="1"/>
              <a:t>thống</a:t>
            </a:r>
            <a:r>
              <a:rPr lang="en-US" altLang="en-US" b="1" dirty="0"/>
              <a:t> </a:t>
            </a:r>
            <a:r>
              <a:rPr lang="en-US" altLang="en-US" b="1" dirty="0" err="1"/>
              <a:t>thông</a:t>
            </a:r>
            <a:r>
              <a:rPr lang="en-US" altLang="en-US" b="1" dirty="0"/>
              <a:t> tin (..)</a:t>
            </a:r>
          </a:p>
          <a:p>
            <a:pPr lvl="1"/>
            <a:r>
              <a:rPr lang="en-US" altLang="en-US" dirty="0" err="1"/>
              <a:t>Gồm</a:t>
            </a:r>
            <a:r>
              <a:rPr lang="en-US" altLang="en-US" dirty="0"/>
              <a:t>:</a:t>
            </a:r>
          </a:p>
          <a:p>
            <a:pPr lvl="2"/>
            <a:r>
              <a:rPr lang="en-US" altLang="en-US" sz="2400" dirty="0" err="1"/>
              <a:t>Các</a:t>
            </a:r>
            <a:r>
              <a:rPr lang="en-US" altLang="en-US" sz="2400" dirty="0"/>
              <a:t> </a:t>
            </a:r>
            <a:r>
              <a:rPr lang="en-US" altLang="en-US" sz="2400" dirty="0" err="1"/>
              <a:t>yêu</a:t>
            </a:r>
            <a:r>
              <a:rPr lang="en-US" altLang="en-US" sz="2400" dirty="0"/>
              <a:t> </a:t>
            </a:r>
            <a:r>
              <a:rPr lang="en-US" altLang="en-US" sz="2400" dirty="0" err="1"/>
              <a:t>cầu</a:t>
            </a:r>
            <a:r>
              <a:rPr lang="en-US" altLang="en-US" sz="2400" dirty="0"/>
              <a:t> AT </a:t>
            </a:r>
            <a:r>
              <a:rPr lang="en-US" altLang="en-US" sz="2400" dirty="0" err="1"/>
              <a:t>của</a:t>
            </a:r>
            <a:r>
              <a:rPr lang="en-US" altLang="en-US" sz="2400" dirty="0"/>
              <a:t> </a:t>
            </a:r>
            <a:r>
              <a:rPr lang="en-US" altLang="en-US" sz="2400" dirty="0" err="1"/>
              <a:t>hệ</a:t>
            </a:r>
            <a:r>
              <a:rPr lang="en-US" altLang="en-US" sz="2400" dirty="0"/>
              <a:t> </a:t>
            </a:r>
            <a:r>
              <a:rPr lang="en-US" altLang="en-US" sz="2400" dirty="0" err="1"/>
              <a:t>thống</a:t>
            </a:r>
            <a:r>
              <a:rPr lang="en-US" altLang="en-US" sz="2400" dirty="0"/>
              <a:t> </a:t>
            </a:r>
            <a:r>
              <a:rPr lang="en-US" altLang="en-US" sz="2400" dirty="0" err="1"/>
              <a:t>thông</a:t>
            </a:r>
            <a:r>
              <a:rPr lang="en-US" altLang="en-US" sz="2400" dirty="0"/>
              <a:t> tin</a:t>
            </a:r>
          </a:p>
          <a:p>
            <a:pPr lvl="2"/>
            <a:r>
              <a:rPr lang="en-US" altLang="en-US" sz="2400" dirty="0" err="1"/>
              <a:t>Xử</a:t>
            </a:r>
            <a:r>
              <a:rPr lang="en-US" altLang="en-US" sz="2400" dirty="0"/>
              <a:t> </a:t>
            </a:r>
            <a:r>
              <a:rPr lang="en-US" altLang="en-US" sz="2400" dirty="0" err="1"/>
              <a:t>lí</a:t>
            </a:r>
            <a:r>
              <a:rPr lang="en-US" altLang="en-US" sz="2400" dirty="0"/>
              <a:t> </a:t>
            </a:r>
            <a:r>
              <a:rPr lang="en-US" altLang="en-US" sz="2400" dirty="0" err="1"/>
              <a:t>lỗi</a:t>
            </a:r>
            <a:r>
              <a:rPr lang="en-US" altLang="en-US" sz="2400" dirty="0"/>
              <a:t> </a:t>
            </a:r>
            <a:r>
              <a:rPr lang="en-US" altLang="en-US" sz="2400" dirty="0" err="1"/>
              <a:t>trong</a:t>
            </a:r>
            <a:r>
              <a:rPr lang="en-US" altLang="en-US" sz="2400" dirty="0"/>
              <a:t> </a:t>
            </a:r>
            <a:r>
              <a:rPr lang="en-US" altLang="en-US" sz="2400" dirty="0" err="1"/>
              <a:t>hệ</a:t>
            </a:r>
            <a:r>
              <a:rPr lang="en-US" altLang="en-US" sz="2400" dirty="0"/>
              <a:t> </a:t>
            </a:r>
            <a:r>
              <a:rPr lang="en-US" altLang="en-US" sz="2400" dirty="0" err="1"/>
              <a:t>thống</a:t>
            </a:r>
            <a:r>
              <a:rPr lang="en-US" altLang="en-US" sz="2400" dirty="0"/>
              <a:t> </a:t>
            </a:r>
            <a:r>
              <a:rPr lang="en-US" altLang="en-US" sz="2400" dirty="0" err="1"/>
              <a:t>ứng</a:t>
            </a:r>
            <a:r>
              <a:rPr lang="en-US" altLang="en-US" sz="2400" dirty="0"/>
              <a:t> </a:t>
            </a:r>
            <a:r>
              <a:rPr lang="en-US" altLang="en-US" sz="2400" dirty="0" err="1"/>
              <a:t>dụng</a:t>
            </a:r>
            <a:endParaRPr lang="en-US" altLang="en-US" sz="2400" dirty="0"/>
          </a:p>
          <a:p>
            <a:pPr lvl="2"/>
            <a:r>
              <a:rPr lang="en-US" altLang="en-US" sz="2400" dirty="0" err="1"/>
              <a:t>Các</a:t>
            </a:r>
            <a:r>
              <a:rPr lang="en-US" altLang="en-US" sz="2400" dirty="0"/>
              <a:t> </a:t>
            </a:r>
            <a:r>
              <a:rPr lang="en-US" altLang="en-US" sz="2400" dirty="0" err="1"/>
              <a:t>biện</a:t>
            </a:r>
            <a:r>
              <a:rPr lang="en-US" altLang="en-US" sz="2400" dirty="0"/>
              <a:t> </a:t>
            </a:r>
            <a:r>
              <a:rPr lang="en-US" altLang="en-US" sz="2400" dirty="0" err="1"/>
              <a:t>pháp</a:t>
            </a:r>
            <a:r>
              <a:rPr lang="en-US" altLang="en-US" sz="2400" dirty="0"/>
              <a:t> </a:t>
            </a:r>
            <a:r>
              <a:rPr lang="en-US" altLang="en-US" sz="2400" dirty="0" err="1"/>
              <a:t>kiểm</a:t>
            </a:r>
            <a:r>
              <a:rPr lang="en-US" altLang="en-US" sz="2400" dirty="0"/>
              <a:t> </a:t>
            </a:r>
            <a:r>
              <a:rPr lang="en-US" altLang="en-US" sz="2400" dirty="0" err="1"/>
              <a:t>soát</a:t>
            </a:r>
            <a:r>
              <a:rPr lang="en-US" altLang="en-US" sz="2400" dirty="0"/>
              <a:t> </a:t>
            </a:r>
            <a:r>
              <a:rPr lang="en-US" altLang="en-US" sz="2400" dirty="0" err="1"/>
              <a:t>mật</a:t>
            </a:r>
            <a:r>
              <a:rPr lang="en-US" altLang="en-US" sz="2400" dirty="0"/>
              <a:t> </a:t>
            </a:r>
            <a:r>
              <a:rPr lang="en-US" altLang="en-US" sz="2400" dirty="0" err="1"/>
              <a:t>mã</a:t>
            </a:r>
            <a:endParaRPr lang="en-US" altLang="en-US" sz="2400" dirty="0"/>
          </a:p>
          <a:p>
            <a:pPr lvl="2"/>
            <a:r>
              <a:rPr lang="en-US" altLang="en-US" sz="2400" dirty="0"/>
              <a:t>AT </a:t>
            </a:r>
            <a:r>
              <a:rPr lang="en-US" altLang="en-US" sz="2400" dirty="0" err="1"/>
              <a:t>của</a:t>
            </a:r>
            <a:r>
              <a:rPr lang="en-US" altLang="en-US" sz="2400" dirty="0"/>
              <a:t> </a:t>
            </a:r>
            <a:r>
              <a:rPr lang="en-US" altLang="en-US" sz="2400" dirty="0" err="1"/>
              <a:t>các</a:t>
            </a:r>
            <a:r>
              <a:rPr lang="en-US" altLang="en-US" sz="2400" dirty="0"/>
              <a:t> </a:t>
            </a:r>
            <a:r>
              <a:rPr lang="en-US" altLang="en-US" sz="2400" dirty="0" err="1"/>
              <a:t>tệp</a:t>
            </a:r>
            <a:r>
              <a:rPr lang="en-US" altLang="en-US" sz="2400" dirty="0"/>
              <a:t> </a:t>
            </a:r>
            <a:r>
              <a:rPr lang="en-US" altLang="en-US" sz="2400" dirty="0" err="1"/>
              <a:t>hệ</a:t>
            </a:r>
            <a:r>
              <a:rPr lang="en-US" altLang="en-US" sz="2400" dirty="0"/>
              <a:t> </a:t>
            </a:r>
            <a:r>
              <a:rPr lang="en-US" altLang="en-US" sz="2400" dirty="0" err="1"/>
              <a:t>thống</a:t>
            </a:r>
            <a:endParaRPr lang="en-US" altLang="en-US" sz="2400" dirty="0"/>
          </a:p>
          <a:p>
            <a:pPr lvl="2"/>
            <a:r>
              <a:rPr lang="en-US" altLang="en-US" sz="2400" dirty="0"/>
              <a:t>AT </a:t>
            </a:r>
            <a:r>
              <a:rPr lang="en-US" altLang="en-US" sz="2400" dirty="0" err="1"/>
              <a:t>trong</a:t>
            </a:r>
            <a:r>
              <a:rPr lang="en-US" altLang="en-US" sz="2400" dirty="0"/>
              <a:t> </a:t>
            </a:r>
            <a:r>
              <a:rPr lang="en-US" altLang="en-US" sz="2400" dirty="0" err="1"/>
              <a:t>các</a:t>
            </a:r>
            <a:r>
              <a:rPr lang="en-US" altLang="en-US" sz="2400" dirty="0"/>
              <a:t> </a:t>
            </a:r>
            <a:r>
              <a:rPr lang="en-US" altLang="en-US" sz="2400" dirty="0" err="1"/>
              <a:t>quá</a:t>
            </a:r>
            <a:r>
              <a:rPr lang="en-US" altLang="en-US" sz="2400" dirty="0"/>
              <a:t> </a:t>
            </a:r>
            <a:r>
              <a:rPr lang="en-US" altLang="en-US" sz="2400" dirty="0" err="1"/>
              <a:t>trình</a:t>
            </a:r>
            <a:r>
              <a:rPr lang="en-US" altLang="en-US" sz="2400" dirty="0"/>
              <a:t> </a:t>
            </a:r>
            <a:r>
              <a:rPr lang="en-US" altLang="en-US" sz="2400" dirty="0" err="1"/>
              <a:t>phát</a:t>
            </a:r>
            <a:r>
              <a:rPr lang="en-US" altLang="en-US" sz="2400" dirty="0"/>
              <a:t> </a:t>
            </a:r>
            <a:r>
              <a:rPr lang="en-US" altLang="en-US" sz="2400" dirty="0" err="1"/>
              <a:t>triển</a:t>
            </a:r>
            <a:r>
              <a:rPr lang="en-US" altLang="en-US" sz="2400" dirty="0"/>
              <a:t> </a:t>
            </a:r>
            <a:r>
              <a:rPr lang="en-US" altLang="en-US" sz="2400" dirty="0" err="1"/>
              <a:t>và</a:t>
            </a:r>
            <a:r>
              <a:rPr lang="en-US" altLang="en-US" sz="2400" dirty="0"/>
              <a:t> </a:t>
            </a:r>
            <a:r>
              <a:rPr lang="en-US" altLang="en-US" sz="2400" dirty="0" err="1"/>
              <a:t>hỗ</a:t>
            </a:r>
            <a:r>
              <a:rPr lang="en-US" altLang="en-US" sz="2400" dirty="0"/>
              <a:t> </a:t>
            </a:r>
            <a:r>
              <a:rPr lang="en-US" altLang="en-US" sz="2400" dirty="0" err="1"/>
              <a:t>trợ</a:t>
            </a:r>
            <a:endParaRPr lang="en-US" altLang="en-US" sz="2400" dirty="0"/>
          </a:p>
          <a:p>
            <a:pPr lvl="2"/>
            <a:r>
              <a:rPr lang="en-US" altLang="en-US" sz="2400" dirty="0" err="1"/>
              <a:t>Quản</a:t>
            </a:r>
            <a:r>
              <a:rPr lang="en-US" altLang="en-US" sz="2400" dirty="0"/>
              <a:t> </a:t>
            </a:r>
            <a:r>
              <a:rPr lang="en-US" altLang="en-US" sz="2400" dirty="0" err="1"/>
              <a:t>lí</a:t>
            </a:r>
            <a:r>
              <a:rPr lang="en-US" altLang="en-US" sz="2400" dirty="0"/>
              <a:t> </a:t>
            </a:r>
            <a:r>
              <a:rPr lang="en-US" altLang="en-US" sz="2400" dirty="0" err="1"/>
              <a:t>điểm</a:t>
            </a:r>
            <a:r>
              <a:rPr lang="en-US" altLang="en-US" sz="2400" dirty="0"/>
              <a:t> </a:t>
            </a:r>
            <a:r>
              <a:rPr lang="en-US" altLang="en-US" sz="2400" dirty="0" err="1"/>
              <a:t>yếu</a:t>
            </a:r>
            <a:r>
              <a:rPr lang="en-US" altLang="en-US" sz="2400" dirty="0"/>
              <a:t> </a:t>
            </a:r>
            <a:r>
              <a:rPr lang="en-US" altLang="en-US" sz="2400" dirty="0" err="1"/>
              <a:t>về</a:t>
            </a:r>
            <a:r>
              <a:rPr lang="en-US" altLang="en-US" sz="2400" dirty="0"/>
              <a:t> </a:t>
            </a:r>
            <a:r>
              <a:rPr lang="en-US" altLang="en-US" sz="2400" dirty="0" err="1"/>
              <a:t>mặt</a:t>
            </a:r>
            <a:r>
              <a:rPr lang="en-US" altLang="en-US" sz="2400" dirty="0"/>
              <a:t> </a:t>
            </a:r>
            <a:r>
              <a:rPr lang="en-US" altLang="en-US" sz="2400" dirty="0" err="1"/>
              <a:t>kĩ</a:t>
            </a:r>
            <a:r>
              <a:rPr lang="en-US" altLang="en-US" sz="2400" dirty="0"/>
              <a:t> </a:t>
            </a:r>
            <a:r>
              <a:rPr lang="en-US" altLang="en-US" sz="2400" dirty="0" err="1"/>
              <a:t>thuật</a:t>
            </a:r>
            <a:endParaRPr lang="en-US" altLang="en-US" sz="4000" dirty="0"/>
          </a:p>
        </p:txBody>
      </p:sp>
      <p:sp>
        <p:nvSpPr>
          <p:cNvPr id="8704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704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704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5C56DF94-CFB4-411D-9729-780D92B8D36E}" type="slidenum">
              <a:rPr lang="en-US" altLang="en-US" sz="1200" smtClean="0"/>
              <a:pPr eaLnBrk="1" hangingPunct="1">
                <a:spcBef>
                  <a:spcPct val="0"/>
                </a:spcBef>
                <a:buClrTx/>
                <a:buSzTx/>
                <a:buFontTx/>
                <a:buNone/>
              </a:pPr>
              <a:t>87</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7043">
                                            <p:txEl>
                                              <p:pRg st="2" end="2"/>
                                            </p:txEl>
                                          </p:spTgt>
                                        </p:tgtEl>
                                        <p:attrNameLst>
                                          <p:attrName>style.visibility</p:attrName>
                                        </p:attrNameLst>
                                      </p:cBhvr>
                                      <p:to>
                                        <p:strVal val="visible"/>
                                      </p:to>
                                    </p:set>
                                    <p:animEffect transition="in" filter="barn(inVertical)">
                                      <p:cBhvr>
                                        <p:cTn id="7" dur="500"/>
                                        <p:tgtEl>
                                          <p:spTgt spid="87043">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87043">
                                            <p:txEl>
                                              <p:pRg st="3" end="3"/>
                                            </p:txEl>
                                          </p:spTgt>
                                        </p:tgtEl>
                                        <p:attrNameLst>
                                          <p:attrName>style.visibility</p:attrName>
                                        </p:attrNameLst>
                                      </p:cBhvr>
                                      <p:to>
                                        <p:strVal val="visible"/>
                                      </p:to>
                                    </p:set>
                                    <p:animEffect transition="in" filter="barn(inVertical)">
                                      <p:cBhvr>
                                        <p:cTn id="10" dur="500"/>
                                        <p:tgtEl>
                                          <p:spTgt spid="87043">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87043">
                                            <p:txEl>
                                              <p:pRg st="4" end="4"/>
                                            </p:txEl>
                                          </p:spTgt>
                                        </p:tgtEl>
                                        <p:attrNameLst>
                                          <p:attrName>style.visibility</p:attrName>
                                        </p:attrNameLst>
                                      </p:cBhvr>
                                      <p:to>
                                        <p:strVal val="visible"/>
                                      </p:to>
                                    </p:set>
                                    <p:animEffect transition="in" filter="barn(inVertical)">
                                      <p:cBhvr>
                                        <p:cTn id="13" dur="500"/>
                                        <p:tgtEl>
                                          <p:spTgt spid="8704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87043">
                                            <p:txEl>
                                              <p:pRg st="5" end="5"/>
                                            </p:txEl>
                                          </p:spTgt>
                                        </p:tgtEl>
                                        <p:attrNameLst>
                                          <p:attrName>style.visibility</p:attrName>
                                        </p:attrNameLst>
                                      </p:cBhvr>
                                      <p:to>
                                        <p:strVal val="visible"/>
                                      </p:to>
                                    </p:set>
                                    <p:animEffect transition="in" filter="wipe(down)">
                                      <p:cBhvr>
                                        <p:cTn id="18" dur="500"/>
                                        <p:tgtEl>
                                          <p:spTgt spid="87043">
                                            <p:txEl>
                                              <p:pRg st="5" end="5"/>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87043">
                                            <p:txEl>
                                              <p:pRg st="6" end="6"/>
                                            </p:txEl>
                                          </p:spTgt>
                                        </p:tgtEl>
                                        <p:attrNameLst>
                                          <p:attrName>style.visibility</p:attrName>
                                        </p:attrNameLst>
                                      </p:cBhvr>
                                      <p:to>
                                        <p:strVal val="visible"/>
                                      </p:to>
                                    </p:set>
                                    <p:animEffect transition="in" filter="wipe(down)">
                                      <p:cBhvr>
                                        <p:cTn id="21" dur="500"/>
                                        <p:tgtEl>
                                          <p:spTgt spid="87043">
                                            <p:txEl>
                                              <p:pRg st="6" end="6"/>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87043">
                                            <p:txEl>
                                              <p:pRg st="7" end="7"/>
                                            </p:txEl>
                                          </p:spTgt>
                                        </p:tgtEl>
                                        <p:attrNameLst>
                                          <p:attrName>style.visibility</p:attrName>
                                        </p:attrNameLst>
                                      </p:cBhvr>
                                      <p:to>
                                        <p:strVal val="visible"/>
                                      </p:to>
                                    </p:set>
                                    <p:animEffect transition="in" filter="wipe(down)">
                                      <p:cBhvr>
                                        <p:cTn id="24" dur="500"/>
                                        <p:tgtEl>
                                          <p:spTgt spid="870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p:cNvSpPr>
            <a:spLocks noGrp="1"/>
          </p:cNvSpPr>
          <p:nvPr>
            <p:ph type="title"/>
          </p:nvPr>
        </p:nvSpPr>
        <p:spPr/>
        <p:txBody>
          <a:bodyPr/>
          <a:lstStyle/>
          <a:p>
            <a:r>
              <a:rPr lang="en-US" altLang="en-US"/>
              <a:t>ISO/IEC 27002:2005 (..)</a:t>
            </a:r>
          </a:p>
        </p:txBody>
      </p:sp>
      <p:sp>
        <p:nvSpPr>
          <p:cNvPr id="88067" name="Content Placeholder 2"/>
          <p:cNvSpPr>
            <a:spLocks noGrp="1"/>
          </p:cNvSpPr>
          <p:nvPr>
            <p:ph idx="1"/>
          </p:nvPr>
        </p:nvSpPr>
        <p:spPr/>
        <p:txBody>
          <a:bodyPr/>
          <a:lstStyle/>
          <a:p>
            <a:r>
              <a:rPr lang="en-US" altLang="en-US" b="1" dirty="0"/>
              <a:t>10. </a:t>
            </a:r>
            <a:r>
              <a:rPr lang="en-US" altLang="en-US" b="1" dirty="0" err="1"/>
              <a:t>Quản</a:t>
            </a:r>
            <a:r>
              <a:rPr lang="en-US" altLang="en-US" b="1" dirty="0"/>
              <a:t> </a:t>
            </a:r>
            <a:r>
              <a:rPr lang="en-US" altLang="en-US" b="1" dirty="0" err="1"/>
              <a:t>lí</a:t>
            </a:r>
            <a:r>
              <a:rPr lang="en-US" altLang="en-US" b="1" dirty="0"/>
              <a:t> </a:t>
            </a:r>
            <a:r>
              <a:rPr lang="en-US" altLang="en-US" b="1" dirty="0" err="1"/>
              <a:t>sự</a:t>
            </a:r>
            <a:r>
              <a:rPr lang="en-US" altLang="en-US" b="1" dirty="0"/>
              <a:t> </a:t>
            </a:r>
            <a:r>
              <a:rPr lang="en-US" altLang="en-US" b="1" dirty="0" err="1"/>
              <a:t>cố</a:t>
            </a:r>
            <a:r>
              <a:rPr lang="en-US" altLang="en-US" b="1" dirty="0"/>
              <a:t> ATTT</a:t>
            </a:r>
            <a:endParaRPr lang="en-US" altLang="en-US" dirty="0"/>
          </a:p>
          <a:p>
            <a:pPr lvl="1"/>
            <a:r>
              <a:rPr lang="en-US" altLang="en-US" dirty="0" err="1"/>
              <a:t>Mô</a:t>
            </a:r>
            <a:r>
              <a:rPr lang="en-US" altLang="en-US" dirty="0"/>
              <a:t> </a:t>
            </a:r>
            <a:r>
              <a:rPr lang="en-US" altLang="en-US" dirty="0" err="1"/>
              <a:t>tả</a:t>
            </a:r>
            <a:r>
              <a:rPr lang="en-US" altLang="en-US" dirty="0"/>
              <a:t> </a:t>
            </a:r>
            <a:r>
              <a:rPr lang="en-US" altLang="en-US" dirty="0" err="1"/>
              <a:t>những</a:t>
            </a:r>
            <a:r>
              <a:rPr lang="en-US" altLang="en-US" dirty="0"/>
              <a:t> </a:t>
            </a:r>
            <a:r>
              <a:rPr lang="en-US" altLang="en-US" dirty="0" err="1"/>
              <a:t>dự</a:t>
            </a:r>
            <a:r>
              <a:rPr lang="en-US" altLang="en-US" dirty="0"/>
              <a:t> </a:t>
            </a:r>
            <a:r>
              <a:rPr lang="en-US" altLang="en-US" dirty="0" err="1"/>
              <a:t>đoán</a:t>
            </a:r>
            <a:r>
              <a:rPr lang="en-US" altLang="en-US" dirty="0"/>
              <a:t> </a:t>
            </a:r>
            <a:r>
              <a:rPr lang="en-US" altLang="en-US" dirty="0" err="1"/>
              <a:t>và</a:t>
            </a:r>
            <a:r>
              <a:rPr lang="en-US" altLang="en-US" dirty="0"/>
              <a:t> </a:t>
            </a:r>
            <a:r>
              <a:rPr lang="en-US" altLang="en-US" dirty="0" err="1"/>
              <a:t>ứng</a:t>
            </a:r>
            <a:r>
              <a:rPr lang="en-US" altLang="en-US" dirty="0"/>
              <a:t> </a:t>
            </a:r>
            <a:r>
              <a:rPr lang="en-US" altLang="en-US" dirty="0" err="1"/>
              <a:t>phó</a:t>
            </a:r>
            <a:r>
              <a:rPr lang="en-US" altLang="en-US" dirty="0"/>
              <a:t> </a:t>
            </a:r>
            <a:r>
              <a:rPr lang="en-US" altLang="en-US" dirty="0" err="1"/>
              <a:t>thích</a:t>
            </a:r>
            <a:r>
              <a:rPr lang="en-US" altLang="en-US" dirty="0"/>
              <a:t> </a:t>
            </a:r>
            <a:r>
              <a:rPr lang="en-US" altLang="en-US" dirty="0" err="1"/>
              <a:t>hợp</a:t>
            </a:r>
            <a:r>
              <a:rPr lang="en-US" altLang="en-US" dirty="0"/>
              <a:t> </a:t>
            </a:r>
            <a:r>
              <a:rPr lang="en-US" altLang="en-US" dirty="0" err="1"/>
              <a:t>đối</a:t>
            </a:r>
            <a:r>
              <a:rPr lang="en-US" altLang="en-US" dirty="0"/>
              <a:t> </a:t>
            </a:r>
            <a:r>
              <a:rPr lang="en-US" altLang="en-US" dirty="0" err="1"/>
              <a:t>với</a:t>
            </a:r>
            <a:r>
              <a:rPr lang="en-US" altLang="en-US" dirty="0"/>
              <a:t> </a:t>
            </a:r>
            <a:r>
              <a:rPr lang="en-US" altLang="en-US" dirty="0" err="1"/>
              <a:t>việc</a:t>
            </a:r>
            <a:r>
              <a:rPr lang="en-US" altLang="en-US" dirty="0"/>
              <a:t> vi </a:t>
            </a:r>
            <a:r>
              <a:rPr lang="en-US" altLang="en-US" dirty="0" err="1"/>
              <a:t>phạm</a:t>
            </a:r>
            <a:r>
              <a:rPr lang="en-US" altLang="en-US" dirty="0"/>
              <a:t> ATTT</a:t>
            </a:r>
          </a:p>
          <a:p>
            <a:pPr lvl="1"/>
            <a:r>
              <a:rPr lang="en-US" altLang="en-US" dirty="0" err="1"/>
              <a:t>Các</a:t>
            </a:r>
            <a:r>
              <a:rPr lang="en-US" altLang="en-US" dirty="0"/>
              <a:t> </a:t>
            </a:r>
            <a:r>
              <a:rPr lang="en-US" altLang="en-US" dirty="0" err="1"/>
              <a:t>sự</a:t>
            </a:r>
            <a:r>
              <a:rPr lang="en-US" altLang="en-US" dirty="0"/>
              <a:t> </a:t>
            </a:r>
            <a:r>
              <a:rPr lang="en-US" altLang="en-US" dirty="0" err="1"/>
              <a:t>kiện</a:t>
            </a:r>
            <a:r>
              <a:rPr lang="en-US" altLang="en-US" dirty="0"/>
              <a:t>, </a:t>
            </a:r>
            <a:r>
              <a:rPr lang="en-US" altLang="en-US" dirty="0" err="1"/>
              <a:t>sự</a:t>
            </a:r>
            <a:r>
              <a:rPr lang="en-US" altLang="en-US" dirty="0"/>
              <a:t> </a:t>
            </a:r>
            <a:r>
              <a:rPr lang="en-US" altLang="en-US" dirty="0" err="1"/>
              <a:t>cố</a:t>
            </a:r>
            <a:r>
              <a:rPr lang="en-US" altLang="en-US" dirty="0"/>
              <a:t> </a:t>
            </a:r>
            <a:r>
              <a:rPr lang="en-US" altLang="en-US" dirty="0" err="1"/>
              <a:t>và</a:t>
            </a:r>
            <a:r>
              <a:rPr lang="en-US" altLang="en-US" dirty="0"/>
              <a:t> </a:t>
            </a:r>
            <a:r>
              <a:rPr lang="en-US" altLang="en-US" dirty="0" err="1"/>
              <a:t>điểm</a:t>
            </a:r>
            <a:r>
              <a:rPr lang="en-US" altLang="en-US" dirty="0"/>
              <a:t> </a:t>
            </a:r>
            <a:r>
              <a:rPr lang="en-US" altLang="en-US" dirty="0" err="1"/>
              <a:t>yếu</a:t>
            </a:r>
            <a:r>
              <a:rPr lang="en-US" altLang="en-US" dirty="0"/>
              <a:t> ATTT </a:t>
            </a:r>
            <a:r>
              <a:rPr lang="en-US" altLang="en-US" dirty="0" err="1"/>
              <a:t>phải</a:t>
            </a:r>
            <a:r>
              <a:rPr lang="en-US" altLang="en-US" dirty="0"/>
              <a:t> </a:t>
            </a:r>
            <a:r>
              <a:rPr lang="en-US" altLang="en-US" dirty="0" err="1"/>
              <a:t>được</a:t>
            </a:r>
            <a:r>
              <a:rPr lang="en-US" altLang="en-US" dirty="0"/>
              <a:t> </a:t>
            </a:r>
            <a:r>
              <a:rPr lang="en-US" altLang="en-US" dirty="0" err="1"/>
              <a:t>báo</a:t>
            </a:r>
            <a:r>
              <a:rPr lang="en-US" altLang="en-US" dirty="0"/>
              <a:t> </a:t>
            </a:r>
            <a:r>
              <a:rPr lang="en-US" altLang="en-US" dirty="0" err="1"/>
              <a:t>cáo</a:t>
            </a:r>
            <a:r>
              <a:rPr lang="en-US" altLang="en-US" dirty="0"/>
              <a:t> </a:t>
            </a:r>
            <a:r>
              <a:rPr lang="en-US" altLang="en-US" dirty="0" err="1"/>
              <a:t>tức</a:t>
            </a:r>
            <a:r>
              <a:rPr lang="en-US" altLang="en-US" dirty="0"/>
              <a:t> </a:t>
            </a:r>
            <a:r>
              <a:rPr lang="en-US" altLang="en-US" dirty="0" err="1"/>
              <a:t>thì</a:t>
            </a:r>
            <a:r>
              <a:rPr lang="en-US" altLang="en-US" dirty="0"/>
              <a:t> </a:t>
            </a:r>
            <a:r>
              <a:rPr lang="en-US" altLang="en-US" dirty="0" err="1"/>
              <a:t>và</a:t>
            </a:r>
            <a:r>
              <a:rPr lang="en-US" altLang="en-US" dirty="0"/>
              <a:t> </a:t>
            </a:r>
            <a:r>
              <a:rPr lang="en-US" altLang="en-US" dirty="0" err="1"/>
              <a:t>quản</a:t>
            </a:r>
            <a:r>
              <a:rPr lang="en-US" altLang="en-US" dirty="0"/>
              <a:t> </a:t>
            </a:r>
            <a:r>
              <a:rPr lang="en-US" altLang="en-US" dirty="0" err="1"/>
              <a:t>lí</a:t>
            </a:r>
            <a:r>
              <a:rPr lang="en-US" altLang="en-US" dirty="0"/>
              <a:t> </a:t>
            </a:r>
            <a:r>
              <a:rPr lang="en-US" altLang="en-US" dirty="0" err="1"/>
              <a:t>phù</a:t>
            </a:r>
            <a:r>
              <a:rPr lang="en-US" altLang="en-US" dirty="0"/>
              <a:t> </a:t>
            </a:r>
            <a:r>
              <a:rPr lang="en-US" altLang="en-US" dirty="0" err="1"/>
              <a:t>hợp</a:t>
            </a:r>
            <a:endParaRPr lang="en-US" altLang="en-US" dirty="0"/>
          </a:p>
          <a:p>
            <a:pPr lvl="1"/>
            <a:r>
              <a:rPr lang="en-US" altLang="en-US" sz="2800" dirty="0" err="1"/>
              <a:t>Gồm</a:t>
            </a:r>
            <a:r>
              <a:rPr lang="en-US" altLang="en-US" sz="2800" dirty="0"/>
              <a:t>:</a:t>
            </a:r>
          </a:p>
          <a:p>
            <a:pPr lvl="2"/>
            <a:r>
              <a:rPr lang="en-US" altLang="en-US" sz="2400" dirty="0" err="1"/>
              <a:t>Báo</a:t>
            </a:r>
            <a:r>
              <a:rPr lang="en-US" altLang="en-US" sz="2400" dirty="0"/>
              <a:t> </a:t>
            </a:r>
            <a:r>
              <a:rPr lang="en-US" altLang="en-US" sz="2400" dirty="0" err="1"/>
              <a:t>cáo</a:t>
            </a:r>
            <a:r>
              <a:rPr lang="en-US" altLang="en-US" sz="2400" dirty="0"/>
              <a:t> </a:t>
            </a:r>
            <a:r>
              <a:rPr lang="en-US" altLang="en-US" sz="2400" dirty="0" err="1"/>
              <a:t>các</a:t>
            </a:r>
            <a:r>
              <a:rPr lang="en-US" altLang="en-US" sz="2400" dirty="0"/>
              <a:t> </a:t>
            </a:r>
            <a:r>
              <a:rPr lang="en-US" altLang="en-US" sz="2400" dirty="0" err="1"/>
              <a:t>sự</a:t>
            </a:r>
            <a:r>
              <a:rPr lang="en-US" altLang="en-US" sz="2400" dirty="0"/>
              <a:t> </a:t>
            </a:r>
            <a:r>
              <a:rPr lang="en-US" altLang="en-US" sz="2400" dirty="0" err="1"/>
              <a:t>kiện</a:t>
            </a:r>
            <a:r>
              <a:rPr lang="en-US" altLang="en-US" sz="2400" dirty="0"/>
              <a:t> </a:t>
            </a:r>
            <a:r>
              <a:rPr lang="en-US" altLang="en-US" sz="2400" dirty="0" err="1"/>
              <a:t>và</a:t>
            </a:r>
            <a:r>
              <a:rPr lang="en-US" altLang="en-US" sz="2400" dirty="0"/>
              <a:t> </a:t>
            </a:r>
            <a:r>
              <a:rPr lang="en-US" altLang="en-US" sz="2400" dirty="0" err="1"/>
              <a:t>điểm</a:t>
            </a:r>
            <a:r>
              <a:rPr lang="en-US" altLang="en-US" sz="2400" dirty="0"/>
              <a:t> </a:t>
            </a:r>
            <a:r>
              <a:rPr lang="en-US" altLang="en-US" sz="2400" dirty="0" err="1"/>
              <a:t>yếu</a:t>
            </a:r>
            <a:r>
              <a:rPr lang="en-US" altLang="en-US" sz="2400" dirty="0"/>
              <a:t> ATTT</a:t>
            </a:r>
          </a:p>
          <a:p>
            <a:pPr lvl="2"/>
            <a:r>
              <a:rPr lang="en-US" altLang="en-US" sz="2400" dirty="0" err="1"/>
              <a:t>Quản</a:t>
            </a:r>
            <a:r>
              <a:rPr lang="en-US" altLang="en-US" sz="2400" dirty="0"/>
              <a:t> </a:t>
            </a:r>
            <a:r>
              <a:rPr lang="en-US" altLang="en-US" sz="2400" dirty="0" err="1"/>
              <a:t>lí</a:t>
            </a:r>
            <a:r>
              <a:rPr lang="en-US" altLang="en-US" sz="2400" dirty="0"/>
              <a:t> </a:t>
            </a:r>
            <a:r>
              <a:rPr lang="en-US" altLang="en-US" sz="2400" dirty="0" err="1"/>
              <a:t>các</a:t>
            </a:r>
            <a:r>
              <a:rPr lang="en-US" altLang="en-US" sz="2400" dirty="0"/>
              <a:t> </a:t>
            </a:r>
            <a:r>
              <a:rPr lang="en-US" altLang="en-US" sz="2400" dirty="0" err="1"/>
              <a:t>sự</a:t>
            </a:r>
            <a:r>
              <a:rPr lang="en-US" altLang="en-US" sz="2400" dirty="0"/>
              <a:t> </a:t>
            </a:r>
            <a:r>
              <a:rPr lang="en-US" altLang="en-US" sz="2400" dirty="0" err="1"/>
              <a:t>cố</a:t>
            </a:r>
            <a:r>
              <a:rPr lang="en-US" altLang="en-US" sz="2400" dirty="0"/>
              <a:t> ATTT </a:t>
            </a:r>
            <a:r>
              <a:rPr lang="en-US" altLang="en-US" sz="2400" dirty="0" err="1"/>
              <a:t>và</a:t>
            </a:r>
            <a:r>
              <a:rPr lang="en-US" altLang="en-US" sz="2400" dirty="0"/>
              <a:t> </a:t>
            </a:r>
            <a:r>
              <a:rPr lang="en-US" altLang="en-US" sz="2400" dirty="0" err="1"/>
              <a:t>những</a:t>
            </a:r>
            <a:r>
              <a:rPr lang="en-US" altLang="en-US" sz="2400" dirty="0"/>
              <a:t> </a:t>
            </a:r>
            <a:r>
              <a:rPr lang="en-US" altLang="en-US" sz="2400" dirty="0" err="1"/>
              <a:t>cải</a:t>
            </a:r>
            <a:r>
              <a:rPr lang="en-US" altLang="en-US" sz="2400" dirty="0"/>
              <a:t> </a:t>
            </a:r>
            <a:r>
              <a:rPr lang="en-US" altLang="en-US" sz="2400" dirty="0" err="1"/>
              <a:t>tiến</a:t>
            </a:r>
            <a:endParaRPr lang="en-US" altLang="en-US" sz="4000" dirty="0"/>
          </a:p>
        </p:txBody>
      </p:sp>
      <p:sp>
        <p:nvSpPr>
          <p:cNvPr id="8806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806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807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05F68FE9-1E89-4135-B9EF-9F6185FA685D}" type="slidenum">
              <a:rPr lang="en-US" altLang="en-US" sz="1200" smtClean="0"/>
              <a:pPr eaLnBrk="1" hangingPunct="1">
                <a:spcBef>
                  <a:spcPct val="0"/>
                </a:spcBef>
                <a:buClrTx/>
                <a:buSzTx/>
                <a:buFontTx/>
                <a:buNone/>
              </a:pPr>
              <a:t>88</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8067">
                                            <p:txEl>
                                              <p:pRg st="1" end="1"/>
                                            </p:txEl>
                                          </p:spTgt>
                                        </p:tgtEl>
                                        <p:attrNameLst>
                                          <p:attrName>style.visibility</p:attrName>
                                        </p:attrNameLst>
                                      </p:cBhvr>
                                      <p:to>
                                        <p:strVal val="visible"/>
                                      </p:to>
                                    </p:set>
                                    <p:animEffect transition="in" filter="fade">
                                      <p:cBhvr>
                                        <p:cTn id="7" dur="1000"/>
                                        <p:tgtEl>
                                          <p:spTgt spid="88067">
                                            <p:txEl>
                                              <p:pRg st="1" end="1"/>
                                            </p:txEl>
                                          </p:spTgt>
                                        </p:tgtEl>
                                      </p:cBhvr>
                                    </p:animEffect>
                                    <p:anim calcmode="lin" valueType="num">
                                      <p:cBhvr>
                                        <p:cTn id="8" dur="1000" fill="hold"/>
                                        <p:tgtEl>
                                          <p:spTgt spid="88067">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8806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8067">
                                            <p:txEl>
                                              <p:pRg st="2" end="2"/>
                                            </p:txEl>
                                          </p:spTgt>
                                        </p:tgtEl>
                                        <p:attrNameLst>
                                          <p:attrName>style.visibility</p:attrName>
                                        </p:attrNameLst>
                                      </p:cBhvr>
                                      <p:to>
                                        <p:strVal val="visible"/>
                                      </p:to>
                                    </p:set>
                                    <p:animEffect transition="in" filter="fade">
                                      <p:cBhvr>
                                        <p:cTn id="14" dur="1000"/>
                                        <p:tgtEl>
                                          <p:spTgt spid="88067">
                                            <p:txEl>
                                              <p:pRg st="2" end="2"/>
                                            </p:txEl>
                                          </p:spTgt>
                                        </p:tgtEl>
                                      </p:cBhvr>
                                    </p:animEffect>
                                    <p:anim calcmode="lin" valueType="num">
                                      <p:cBhvr>
                                        <p:cTn id="15" dur="1000" fill="hold"/>
                                        <p:tgtEl>
                                          <p:spTgt spid="88067">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8806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8067">
                                            <p:txEl>
                                              <p:pRg st="3" end="3"/>
                                            </p:txEl>
                                          </p:spTgt>
                                        </p:tgtEl>
                                        <p:attrNameLst>
                                          <p:attrName>style.visibility</p:attrName>
                                        </p:attrNameLst>
                                      </p:cBhvr>
                                      <p:to>
                                        <p:strVal val="visible"/>
                                      </p:to>
                                    </p:set>
                                    <p:animEffect transition="in" filter="fade">
                                      <p:cBhvr>
                                        <p:cTn id="21" dur="1000"/>
                                        <p:tgtEl>
                                          <p:spTgt spid="88067">
                                            <p:txEl>
                                              <p:pRg st="3" end="3"/>
                                            </p:txEl>
                                          </p:spTgt>
                                        </p:tgtEl>
                                      </p:cBhvr>
                                    </p:animEffect>
                                    <p:anim calcmode="lin" valueType="num">
                                      <p:cBhvr>
                                        <p:cTn id="22" dur="1000" fill="hold"/>
                                        <p:tgtEl>
                                          <p:spTgt spid="88067">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8806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8067">
                                            <p:txEl>
                                              <p:pRg st="4" end="4"/>
                                            </p:txEl>
                                          </p:spTgt>
                                        </p:tgtEl>
                                        <p:attrNameLst>
                                          <p:attrName>style.visibility</p:attrName>
                                        </p:attrNameLst>
                                      </p:cBhvr>
                                      <p:to>
                                        <p:strVal val="visible"/>
                                      </p:to>
                                    </p:set>
                                    <p:animEffect transition="in" filter="fade">
                                      <p:cBhvr>
                                        <p:cTn id="28" dur="1000"/>
                                        <p:tgtEl>
                                          <p:spTgt spid="88067">
                                            <p:txEl>
                                              <p:pRg st="4" end="4"/>
                                            </p:txEl>
                                          </p:spTgt>
                                        </p:tgtEl>
                                      </p:cBhvr>
                                    </p:animEffect>
                                    <p:anim calcmode="lin" valueType="num">
                                      <p:cBhvr>
                                        <p:cTn id="29" dur="1000" fill="hold"/>
                                        <p:tgtEl>
                                          <p:spTgt spid="88067">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88067">
                                            <p:txEl>
                                              <p:pRg st="4" end="4"/>
                                            </p:txEl>
                                          </p:spTgt>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88067">
                                            <p:txEl>
                                              <p:pRg st="5" end="5"/>
                                            </p:txEl>
                                          </p:spTgt>
                                        </p:tgtEl>
                                        <p:attrNameLst>
                                          <p:attrName>style.visibility</p:attrName>
                                        </p:attrNameLst>
                                      </p:cBhvr>
                                      <p:to>
                                        <p:strVal val="visible"/>
                                      </p:to>
                                    </p:set>
                                    <p:animEffect transition="in" filter="fade">
                                      <p:cBhvr>
                                        <p:cTn id="33" dur="1000"/>
                                        <p:tgtEl>
                                          <p:spTgt spid="88067">
                                            <p:txEl>
                                              <p:pRg st="5" end="5"/>
                                            </p:txEl>
                                          </p:spTgt>
                                        </p:tgtEl>
                                      </p:cBhvr>
                                    </p:animEffect>
                                    <p:anim calcmode="lin" valueType="num">
                                      <p:cBhvr>
                                        <p:cTn id="34" dur="1000" fill="hold"/>
                                        <p:tgtEl>
                                          <p:spTgt spid="88067">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88067">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en-US" altLang="en-US"/>
              <a:t>ISO/IEC 27002:2005 (..)</a:t>
            </a:r>
          </a:p>
        </p:txBody>
      </p:sp>
      <p:sp>
        <p:nvSpPr>
          <p:cNvPr id="89091" name="Content Placeholder 2"/>
          <p:cNvSpPr>
            <a:spLocks noGrp="1"/>
          </p:cNvSpPr>
          <p:nvPr>
            <p:ph idx="1"/>
          </p:nvPr>
        </p:nvSpPr>
        <p:spPr/>
        <p:txBody>
          <a:bodyPr/>
          <a:lstStyle/>
          <a:p>
            <a:r>
              <a:rPr lang="en-US" altLang="en-US" b="1" dirty="0"/>
              <a:t>11. </a:t>
            </a:r>
            <a:r>
              <a:rPr lang="en-US" altLang="en-US" b="1" dirty="0" err="1"/>
              <a:t>Quản</a:t>
            </a:r>
            <a:r>
              <a:rPr lang="en-US" altLang="en-US" b="1" dirty="0"/>
              <a:t> </a:t>
            </a:r>
            <a:r>
              <a:rPr lang="en-US" altLang="en-US" b="1" dirty="0" err="1"/>
              <a:t>lí</a:t>
            </a:r>
            <a:r>
              <a:rPr lang="en-US" altLang="en-US" b="1" dirty="0"/>
              <a:t> </a:t>
            </a:r>
            <a:r>
              <a:rPr lang="en-US" altLang="en-US" b="1" dirty="0" err="1"/>
              <a:t>hoạt</a:t>
            </a:r>
            <a:r>
              <a:rPr lang="en-US" altLang="en-US" b="1" dirty="0"/>
              <a:t> </a:t>
            </a:r>
            <a:r>
              <a:rPr lang="en-US" altLang="en-US" b="1" dirty="0" err="1"/>
              <a:t>động</a:t>
            </a:r>
            <a:r>
              <a:rPr lang="en-US" altLang="en-US" b="1" dirty="0"/>
              <a:t> </a:t>
            </a:r>
            <a:r>
              <a:rPr lang="en-US" altLang="en-US" b="1" dirty="0" err="1"/>
              <a:t>liên</a:t>
            </a:r>
            <a:r>
              <a:rPr lang="en-US" altLang="en-US" b="1" dirty="0"/>
              <a:t> </a:t>
            </a:r>
            <a:r>
              <a:rPr lang="en-US" altLang="en-US" b="1" dirty="0" err="1"/>
              <a:t>tục</a:t>
            </a:r>
            <a:endParaRPr lang="en-US" altLang="en-US" dirty="0"/>
          </a:p>
          <a:p>
            <a:pPr lvl="1"/>
            <a:r>
              <a:rPr lang="en-US" altLang="en-US" dirty="0" err="1"/>
              <a:t>Mô</a:t>
            </a:r>
            <a:r>
              <a:rPr lang="en-US" altLang="en-US" dirty="0"/>
              <a:t> </a:t>
            </a:r>
            <a:r>
              <a:rPr lang="en-US" altLang="en-US" dirty="0" err="1"/>
              <a:t>tả</a:t>
            </a:r>
            <a:r>
              <a:rPr lang="en-US" altLang="en-US" dirty="0"/>
              <a:t> </a:t>
            </a:r>
            <a:r>
              <a:rPr lang="en-US" altLang="en-US" dirty="0" err="1"/>
              <a:t>sự</a:t>
            </a:r>
            <a:r>
              <a:rPr lang="en-US" altLang="en-US" dirty="0"/>
              <a:t> </a:t>
            </a:r>
            <a:r>
              <a:rPr lang="en-US" altLang="en-US" dirty="0" err="1"/>
              <a:t>bảo</a:t>
            </a:r>
            <a:r>
              <a:rPr lang="en-US" altLang="en-US" dirty="0"/>
              <a:t> </a:t>
            </a:r>
            <a:r>
              <a:rPr lang="en-US" altLang="en-US" dirty="0" err="1"/>
              <a:t>vệ</a:t>
            </a:r>
            <a:r>
              <a:rPr lang="en-US" altLang="en-US" dirty="0"/>
              <a:t>, </a:t>
            </a:r>
            <a:r>
              <a:rPr lang="en-US" altLang="en-US" dirty="0" err="1"/>
              <a:t>duy</a:t>
            </a:r>
            <a:r>
              <a:rPr lang="en-US" altLang="en-US" dirty="0"/>
              <a:t> </a:t>
            </a:r>
            <a:r>
              <a:rPr lang="en-US" altLang="en-US" dirty="0" err="1"/>
              <a:t>trì</a:t>
            </a:r>
            <a:r>
              <a:rPr lang="en-US" altLang="en-US" dirty="0"/>
              <a:t> </a:t>
            </a:r>
            <a:r>
              <a:rPr lang="en-US" altLang="en-US" dirty="0" err="1"/>
              <a:t>và</a:t>
            </a:r>
            <a:r>
              <a:rPr lang="en-US" altLang="en-US" dirty="0"/>
              <a:t> </a:t>
            </a:r>
            <a:r>
              <a:rPr lang="en-US" altLang="en-US" dirty="0" err="1"/>
              <a:t>phục</a:t>
            </a:r>
            <a:r>
              <a:rPr lang="en-US" altLang="en-US" dirty="0"/>
              <a:t> </a:t>
            </a:r>
            <a:r>
              <a:rPr lang="en-US" altLang="en-US" dirty="0" err="1"/>
              <a:t>hồi</a:t>
            </a:r>
            <a:r>
              <a:rPr lang="en-US" altLang="en-US" dirty="0"/>
              <a:t> </a:t>
            </a:r>
            <a:r>
              <a:rPr lang="en-US" altLang="en-US" dirty="0" err="1"/>
              <a:t>các</a:t>
            </a:r>
            <a:r>
              <a:rPr lang="en-US" altLang="en-US" dirty="0"/>
              <a:t> </a:t>
            </a:r>
            <a:r>
              <a:rPr lang="en-US" altLang="en-US" dirty="0" err="1"/>
              <a:t>quá</a:t>
            </a:r>
            <a:r>
              <a:rPr lang="en-US" altLang="en-US" dirty="0"/>
              <a:t> </a:t>
            </a:r>
            <a:r>
              <a:rPr lang="en-US" altLang="en-US" dirty="0" err="1"/>
              <a:t>trình</a:t>
            </a:r>
            <a:r>
              <a:rPr lang="en-US" altLang="en-US" dirty="0"/>
              <a:t> </a:t>
            </a:r>
            <a:r>
              <a:rPr lang="en-US" altLang="en-US" dirty="0" err="1"/>
              <a:t>hoạt</a:t>
            </a:r>
            <a:r>
              <a:rPr lang="en-US" altLang="en-US" dirty="0"/>
              <a:t> </a:t>
            </a:r>
            <a:r>
              <a:rPr lang="en-US" altLang="en-US" dirty="0" err="1"/>
              <a:t>động</a:t>
            </a:r>
            <a:r>
              <a:rPr lang="en-US" altLang="en-US" dirty="0"/>
              <a:t> </a:t>
            </a:r>
            <a:r>
              <a:rPr lang="en-US" altLang="en-US" dirty="0" err="1"/>
              <a:t>quan</a:t>
            </a:r>
            <a:r>
              <a:rPr lang="en-US" altLang="en-US" dirty="0"/>
              <a:t> </a:t>
            </a:r>
            <a:r>
              <a:rPr lang="en-US" altLang="en-US" dirty="0" err="1"/>
              <a:t>trọng</a:t>
            </a:r>
            <a:r>
              <a:rPr lang="en-US" altLang="en-US" dirty="0"/>
              <a:t> </a:t>
            </a:r>
            <a:r>
              <a:rPr lang="en-US" altLang="en-US" dirty="0" err="1"/>
              <a:t>và</a:t>
            </a:r>
            <a:r>
              <a:rPr lang="en-US" altLang="en-US" dirty="0"/>
              <a:t> </a:t>
            </a:r>
            <a:r>
              <a:rPr lang="en-US" altLang="en-US" dirty="0" err="1"/>
              <a:t>hệ</a:t>
            </a:r>
            <a:r>
              <a:rPr lang="en-US" altLang="en-US" dirty="0"/>
              <a:t> </a:t>
            </a:r>
            <a:r>
              <a:rPr lang="en-US" altLang="en-US" dirty="0" err="1"/>
              <a:t>thống</a:t>
            </a:r>
            <a:endParaRPr lang="en-US" altLang="en-US" sz="2800" dirty="0"/>
          </a:p>
        </p:txBody>
      </p:sp>
      <p:sp>
        <p:nvSpPr>
          <p:cNvPr id="8909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8909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8909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D245FB3-B57D-4605-8E9F-A0376737CF04}" type="slidenum">
              <a:rPr lang="en-US" altLang="en-US" sz="1200" smtClean="0"/>
              <a:pPr eaLnBrk="1" hangingPunct="1">
                <a:spcBef>
                  <a:spcPct val="0"/>
                </a:spcBef>
                <a:buClrTx/>
                <a:buSzTx/>
                <a:buFontTx/>
                <a:buNone/>
              </a:pPr>
              <a:t>89</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9091">
                                            <p:txEl>
                                              <p:pRg st="1" end="1"/>
                                            </p:txEl>
                                          </p:spTgt>
                                        </p:tgtEl>
                                        <p:attrNameLst>
                                          <p:attrName>style.visibility</p:attrName>
                                        </p:attrNameLst>
                                      </p:cBhvr>
                                      <p:to>
                                        <p:strVal val="visible"/>
                                      </p:to>
                                    </p:set>
                                    <p:animEffect transition="in" filter="wipe(down)">
                                      <p:cBhvr>
                                        <p:cTn id="7" dur="500"/>
                                        <p:tgtEl>
                                          <p:spTgt spid="8909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altLang="en-US"/>
              <a:t>1.1 CS ATTT</a:t>
            </a:r>
          </a:p>
        </p:txBody>
      </p:sp>
      <p:sp>
        <p:nvSpPr>
          <p:cNvPr id="9219" name="Content Placeholder 2"/>
          <p:cNvSpPr>
            <a:spLocks noGrp="1"/>
          </p:cNvSpPr>
          <p:nvPr>
            <p:ph idx="1"/>
          </p:nvPr>
        </p:nvSpPr>
        <p:spPr/>
        <p:txBody>
          <a:bodyPr/>
          <a:lstStyle/>
          <a:p>
            <a:r>
              <a:rPr lang="en-US" altLang="en-US" dirty="0" err="1"/>
              <a:t>Được</a:t>
            </a:r>
            <a:r>
              <a:rPr lang="en-US" altLang="en-US" dirty="0"/>
              <a:t> </a:t>
            </a:r>
            <a:r>
              <a:rPr lang="en-US" altLang="en-US" dirty="0" err="1"/>
              <a:t>viết</a:t>
            </a:r>
            <a:r>
              <a:rPr lang="en-US" altLang="en-US" dirty="0"/>
              <a:t> </a:t>
            </a:r>
            <a:r>
              <a:rPr lang="en-US" altLang="en-US" dirty="0" err="1"/>
              <a:t>dưới</a:t>
            </a:r>
            <a:r>
              <a:rPr lang="en-US" altLang="en-US" dirty="0"/>
              <a:t> </a:t>
            </a:r>
            <a:r>
              <a:rPr lang="en-US" altLang="en-US" dirty="0" err="1"/>
              <a:t>dạng</a:t>
            </a:r>
            <a:r>
              <a:rPr lang="en-US" altLang="en-US" dirty="0"/>
              <a:t> </a:t>
            </a:r>
            <a:r>
              <a:rPr lang="en-US" altLang="en-US" dirty="0" err="1"/>
              <a:t>một</a:t>
            </a:r>
            <a:r>
              <a:rPr lang="en-US" altLang="en-US" dirty="0"/>
              <a:t> </a:t>
            </a:r>
            <a:r>
              <a:rPr lang="en-US" altLang="en-US" dirty="0" err="1"/>
              <a:t>hoặc</a:t>
            </a:r>
            <a:r>
              <a:rPr lang="en-US" altLang="en-US" dirty="0"/>
              <a:t> </a:t>
            </a:r>
            <a:r>
              <a:rPr lang="en-US" altLang="en-US" dirty="0" err="1"/>
              <a:t>nhiều</a:t>
            </a:r>
            <a:r>
              <a:rPr lang="en-US" altLang="en-US" dirty="0"/>
              <a:t> </a:t>
            </a:r>
            <a:r>
              <a:rPr lang="en-US" altLang="en-US" dirty="0" err="1"/>
              <a:t>tài</a:t>
            </a:r>
            <a:r>
              <a:rPr lang="en-US" altLang="en-US" dirty="0"/>
              <a:t> </a:t>
            </a:r>
            <a:r>
              <a:rPr lang="en-US" altLang="en-US" dirty="0" err="1"/>
              <a:t>liệu</a:t>
            </a:r>
            <a:endParaRPr lang="en-US" altLang="en-US" dirty="0"/>
          </a:p>
          <a:p>
            <a:pPr lvl="1"/>
            <a:r>
              <a:rPr lang="en-US" altLang="en-US" dirty="0" err="1"/>
              <a:t>Các</a:t>
            </a:r>
            <a:r>
              <a:rPr lang="en-US" altLang="en-US" dirty="0"/>
              <a:t> </a:t>
            </a:r>
            <a:r>
              <a:rPr lang="en-US" altLang="en-US" dirty="0" err="1"/>
              <a:t>tài</a:t>
            </a:r>
            <a:r>
              <a:rPr lang="en-US" altLang="en-US" dirty="0"/>
              <a:t> </a:t>
            </a:r>
            <a:r>
              <a:rPr lang="en-US" altLang="en-US" dirty="0" err="1"/>
              <a:t>liệu</a:t>
            </a:r>
            <a:r>
              <a:rPr lang="en-US" altLang="en-US" dirty="0"/>
              <a:t> </a:t>
            </a:r>
            <a:r>
              <a:rPr lang="en-US" altLang="en-US" dirty="0" err="1"/>
              <a:t>khác</a:t>
            </a:r>
            <a:r>
              <a:rPr lang="en-US" altLang="en-US" dirty="0"/>
              <a:t> </a:t>
            </a:r>
            <a:r>
              <a:rPr lang="en-US" altLang="en-US" dirty="0" err="1"/>
              <a:t>cung</a:t>
            </a:r>
            <a:r>
              <a:rPr lang="en-US" altLang="en-US" dirty="0"/>
              <a:t> </a:t>
            </a:r>
            <a:r>
              <a:rPr lang="en-US" altLang="en-US" dirty="0" err="1"/>
              <a:t>cấp</a:t>
            </a:r>
            <a:r>
              <a:rPr lang="en-US" altLang="en-US" dirty="0"/>
              <a:t> </a:t>
            </a:r>
            <a:r>
              <a:rPr lang="en-US" altLang="en-US" dirty="0" err="1"/>
              <a:t>sự</a:t>
            </a:r>
            <a:r>
              <a:rPr lang="en-US" altLang="en-US" dirty="0"/>
              <a:t> </a:t>
            </a:r>
            <a:r>
              <a:rPr lang="en-US" altLang="en-US" dirty="0" err="1"/>
              <a:t>hỗ</a:t>
            </a:r>
            <a:r>
              <a:rPr lang="en-US" altLang="en-US" dirty="0"/>
              <a:t> </a:t>
            </a:r>
            <a:r>
              <a:rPr lang="en-US" altLang="en-US" dirty="0" err="1"/>
              <a:t>trợ</a:t>
            </a:r>
            <a:r>
              <a:rPr lang="en-US" altLang="en-US" dirty="0"/>
              <a:t> </a:t>
            </a:r>
            <a:r>
              <a:rPr lang="en-US" altLang="en-US" dirty="0" err="1"/>
              <a:t>bổ</a:t>
            </a:r>
            <a:r>
              <a:rPr lang="en-US" altLang="en-US" dirty="0"/>
              <a:t> sung</a:t>
            </a:r>
            <a:endParaRPr lang="vi-VN" altLang="en-US" dirty="0"/>
          </a:p>
        </p:txBody>
      </p:sp>
      <p:sp>
        <p:nvSpPr>
          <p:cNvPr id="922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922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922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6705D37-0B4B-4298-AF7E-60E28D1FAC7C}" type="slidenum">
              <a:rPr lang="en-US" altLang="en-US" sz="1200" smtClean="0"/>
              <a:pPr eaLnBrk="1" hangingPunct="1">
                <a:spcBef>
                  <a:spcPct val="0"/>
                </a:spcBef>
                <a:buClrTx/>
                <a:buSzTx/>
                <a:buFontTx/>
                <a:buNone/>
              </a:pPr>
              <a:t>9</a:t>
            </a:fld>
            <a:endParaRPr lang="en-US" altLang="en-US" sz="1200"/>
          </a:p>
        </p:txBody>
      </p:sp>
    </p:spTree>
    <p:extLst>
      <p:ext uri="{BB962C8B-B14F-4D97-AF65-F5344CB8AC3E}">
        <p14:creationId xmlns:p14="http://schemas.microsoft.com/office/powerpoint/2010/main" val="31793055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0" end="0"/>
                                            </p:txEl>
                                          </p:spTgt>
                                        </p:tgtEl>
                                        <p:attrNameLst>
                                          <p:attrName>style.visibility</p:attrName>
                                        </p:attrNameLst>
                                      </p:cBhvr>
                                      <p:to>
                                        <p:strVal val="visible"/>
                                      </p:to>
                                    </p:set>
                                    <p:animEffect transition="in" filter="barn(inVertical)">
                                      <p:cBhvr>
                                        <p:cTn id="7" dur="500"/>
                                        <p:tgtEl>
                                          <p:spTgt spid="92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9219">
                                            <p:txEl>
                                              <p:pRg st="1" end="1"/>
                                            </p:txEl>
                                          </p:spTgt>
                                        </p:tgtEl>
                                        <p:attrNameLst>
                                          <p:attrName>style.visibility</p:attrName>
                                        </p:attrNameLst>
                                      </p:cBhvr>
                                      <p:to>
                                        <p:strVal val="visible"/>
                                      </p:to>
                                    </p:set>
                                    <p:animEffect transition="in" filter="barn(inVertical)">
                                      <p:cBhvr>
                                        <p:cTn id="12" dur="500"/>
                                        <p:tgtEl>
                                          <p:spTgt spid="92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p:cNvSpPr>
            <a:spLocks noGrp="1"/>
          </p:cNvSpPr>
          <p:nvPr>
            <p:ph type="title"/>
          </p:nvPr>
        </p:nvSpPr>
        <p:spPr/>
        <p:txBody>
          <a:bodyPr/>
          <a:lstStyle/>
          <a:p>
            <a:r>
              <a:rPr lang="en-US" altLang="en-US"/>
              <a:t>ISO/IEC 27002:2005 (..)</a:t>
            </a:r>
          </a:p>
        </p:txBody>
      </p:sp>
      <p:sp>
        <p:nvSpPr>
          <p:cNvPr id="90115" name="Content Placeholder 2"/>
          <p:cNvSpPr>
            <a:spLocks noGrp="1"/>
          </p:cNvSpPr>
          <p:nvPr>
            <p:ph idx="1"/>
          </p:nvPr>
        </p:nvSpPr>
        <p:spPr/>
        <p:txBody>
          <a:bodyPr/>
          <a:lstStyle/>
          <a:p>
            <a:r>
              <a:rPr lang="en-US" altLang="en-US" b="1" dirty="0"/>
              <a:t>12. </a:t>
            </a:r>
            <a:r>
              <a:rPr lang="en-US" altLang="en-US" b="1" dirty="0" err="1"/>
              <a:t>Bắt</a:t>
            </a:r>
            <a:r>
              <a:rPr lang="en-US" altLang="en-US" b="1" dirty="0"/>
              <a:t> </a:t>
            </a:r>
            <a:r>
              <a:rPr lang="en-US" altLang="en-US" b="1" dirty="0" err="1"/>
              <a:t>buộc</a:t>
            </a:r>
            <a:r>
              <a:rPr lang="en-US" altLang="en-US" b="1" dirty="0"/>
              <a:t> </a:t>
            </a:r>
            <a:r>
              <a:rPr lang="en-US" altLang="en-US" b="1" dirty="0" err="1"/>
              <a:t>tuân</a:t>
            </a:r>
            <a:r>
              <a:rPr lang="en-US" altLang="en-US" b="1" dirty="0"/>
              <a:t> </a:t>
            </a:r>
            <a:r>
              <a:rPr lang="en-US" altLang="en-US" b="1" dirty="0" err="1"/>
              <a:t>thủ</a:t>
            </a:r>
            <a:endParaRPr lang="en-US" altLang="en-US" dirty="0"/>
          </a:p>
          <a:p>
            <a:pPr lvl="1"/>
            <a:r>
              <a:rPr lang="en-US" altLang="en-US" sz="2800" dirty="0" err="1"/>
              <a:t>Mô</a:t>
            </a:r>
            <a:r>
              <a:rPr lang="en-US" altLang="en-US" sz="2800" dirty="0"/>
              <a:t> </a:t>
            </a:r>
            <a:r>
              <a:rPr lang="en-US" altLang="en-US" sz="2800" dirty="0" err="1"/>
              <a:t>tả</a:t>
            </a:r>
            <a:r>
              <a:rPr lang="en-US" altLang="en-US" sz="2800" dirty="0"/>
              <a:t> </a:t>
            </a:r>
            <a:r>
              <a:rPr lang="en-US" altLang="en-US" sz="2800" dirty="0" err="1"/>
              <a:t>các</a:t>
            </a:r>
            <a:r>
              <a:rPr lang="en-US" altLang="en-US" sz="2800" dirty="0"/>
              <a:t> </a:t>
            </a:r>
            <a:r>
              <a:rPr lang="en-US" altLang="en-US" sz="2800" dirty="0" err="1"/>
              <a:t>vùng</a:t>
            </a:r>
            <a:r>
              <a:rPr lang="en-US" altLang="en-US" sz="2800" dirty="0"/>
              <a:t> </a:t>
            </a:r>
            <a:r>
              <a:rPr lang="en-US" altLang="en-US" sz="2800" dirty="0" err="1"/>
              <a:t>đối</a:t>
            </a:r>
            <a:r>
              <a:rPr lang="en-US" altLang="en-US" sz="2800" dirty="0"/>
              <a:t> </a:t>
            </a:r>
            <a:r>
              <a:rPr lang="en-US" altLang="en-US" sz="2800" dirty="0" err="1"/>
              <a:t>với</a:t>
            </a:r>
            <a:r>
              <a:rPr lang="en-US" altLang="en-US" sz="2800" dirty="0"/>
              <a:t> </a:t>
            </a:r>
            <a:r>
              <a:rPr lang="en-US" altLang="en-US" sz="2800" dirty="0" err="1"/>
              <a:t>sự</a:t>
            </a:r>
            <a:r>
              <a:rPr lang="en-US" altLang="en-US" sz="2800" dirty="0"/>
              <a:t> </a:t>
            </a:r>
            <a:r>
              <a:rPr lang="en-US" altLang="en-US" sz="2800" dirty="0" err="1"/>
              <a:t>bắt</a:t>
            </a:r>
            <a:r>
              <a:rPr lang="en-US" altLang="en-US" sz="2800" dirty="0"/>
              <a:t> </a:t>
            </a:r>
            <a:r>
              <a:rPr lang="en-US" altLang="en-US" sz="2800" dirty="0" err="1"/>
              <a:t>buộc</a:t>
            </a:r>
            <a:r>
              <a:rPr lang="en-US" altLang="en-US" sz="2800" dirty="0"/>
              <a:t> </a:t>
            </a:r>
            <a:r>
              <a:rPr lang="en-US" altLang="en-US" sz="2800" dirty="0" err="1"/>
              <a:t>tuân</a:t>
            </a:r>
            <a:r>
              <a:rPr lang="en-US" altLang="en-US" sz="2800" dirty="0"/>
              <a:t> </a:t>
            </a:r>
            <a:r>
              <a:rPr lang="en-US" altLang="en-US" sz="2800" dirty="0" err="1"/>
              <a:t>thủ</a:t>
            </a:r>
            <a:endParaRPr lang="en-US" altLang="en-US" sz="2800" dirty="0"/>
          </a:p>
          <a:p>
            <a:pPr lvl="1"/>
            <a:r>
              <a:rPr lang="en-US" altLang="en-US" sz="2800" dirty="0" err="1"/>
              <a:t>Gồm</a:t>
            </a:r>
            <a:r>
              <a:rPr lang="en-US" altLang="en-US" sz="2800" dirty="0"/>
              <a:t>:</a:t>
            </a:r>
          </a:p>
          <a:p>
            <a:pPr lvl="2"/>
            <a:r>
              <a:rPr lang="en-US" altLang="en-US" sz="2400" dirty="0" err="1"/>
              <a:t>Bắt</a:t>
            </a:r>
            <a:r>
              <a:rPr lang="en-US" altLang="en-US" sz="2400" dirty="0"/>
              <a:t> </a:t>
            </a:r>
            <a:r>
              <a:rPr lang="en-US" altLang="en-US" sz="2400" dirty="0" err="1"/>
              <a:t>buộc</a:t>
            </a:r>
            <a:r>
              <a:rPr lang="en-US" altLang="en-US" sz="2400" dirty="0"/>
              <a:t> </a:t>
            </a:r>
            <a:r>
              <a:rPr lang="en-US" altLang="en-US" sz="2400" dirty="0" err="1"/>
              <a:t>tuân</a:t>
            </a:r>
            <a:r>
              <a:rPr lang="en-US" altLang="en-US" sz="2400" dirty="0"/>
              <a:t> </a:t>
            </a:r>
            <a:r>
              <a:rPr lang="en-US" altLang="en-US" sz="2400" dirty="0" err="1"/>
              <a:t>thủ</a:t>
            </a:r>
            <a:r>
              <a:rPr lang="en-US" altLang="en-US" sz="2400" dirty="0"/>
              <a:t> </a:t>
            </a:r>
            <a:r>
              <a:rPr lang="en-US" altLang="en-US" sz="2400" dirty="0" err="1"/>
              <a:t>các</a:t>
            </a:r>
            <a:r>
              <a:rPr lang="en-US" altLang="en-US" sz="2400" dirty="0"/>
              <a:t> </a:t>
            </a:r>
            <a:r>
              <a:rPr lang="en-US" altLang="en-US" sz="2400" dirty="0" err="1"/>
              <a:t>yêu</a:t>
            </a:r>
            <a:r>
              <a:rPr lang="en-US" altLang="en-US" sz="2400" dirty="0"/>
              <a:t> </a:t>
            </a:r>
            <a:r>
              <a:rPr lang="en-US" altLang="en-US" sz="2400" dirty="0" err="1"/>
              <a:t>cầu</a:t>
            </a:r>
            <a:r>
              <a:rPr lang="en-US" altLang="en-US" sz="2400" dirty="0"/>
              <a:t> </a:t>
            </a:r>
            <a:r>
              <a:rPr lang="en-US" altLang="en-US" sz="2400" dirty="0" err="1"/>
              <a:t>pháp</a:t>
            </a:r>
            <a:r>
              <a:rPr lang="en-US" altLang="en-US" sz="2400" dirty="0"/>
              <a:t> </a:t>
            </a:r>
            <a:r>
              <a:rPr lang="en-US" altLang="en-US" sz="2400" dirty="0" err="1"/>
              <a:t>lí</a:t>
            </a:r>
            <a:endParaRPr lang="en-US" altLang="en-US" sz="2400" dirty="0"/>
          </a:p>
          <a:p>
            <a:pPr lvl="2"/>
            <a:r>
              <a:rPr lang="en-US" altLang="en-US" sz="2400" dirty="0" err="1"/>
              <a:t>Bắt</a:t>
            </a:r>
            <a:r>
              <a:rPr lang="en-US" altLang="en-US" sz="2400" dirty="0"/>
              <a:t> </a:t>
            </a:r>
            <a:r>
              <a:rPr lang="en-US" altLang="en-US" sz="2400" dirty="0" err="1"/>
              <a:t>buộc</a:t>
            </a:r>
            <a:r>
              <a:rPr lang="en-US" altLang="en-US" sz="2400" dirty="0"/>
              <a:t> </a:t>
            </a:r>
            <a:r>
              <a:rPr lang="en-US" altLang="en-US" sz="2400" dirty="0" err="1"/>
              <a:t>tuân</a:t>
            </a:r>
            <a:r>
              <a:rPr lang="en-US" altLang="en-US" sz="2400" dirty="0"/>
              <a:t> </a:t>
            </a:r>
            <a:r>
              <a:rPr lang="en-US" altLang="en-US" sz="2400" dirty="0" err="1"/>
              <a:t>thủ</a:t>
            </a:r>
            <a:r>
              <a:rPr lang="en-US" altLang="en-US" sz="2400" dirty="0"/>
              <a:t> </a:t>
            </a:r>
            <a:r>
              <a:rPr lang="en-US" altLang="en-US" sz="2400" dirty="0" err="1"/>
              <a:t>các</a:t>
            </a:r>
            <a:r>
              <a:rPr lang="en-US" altLang="en-US" sz="2400" dirty="0"/>
              <a:t> CS </a:t>
            </a:r>
            <a:r>
              <a:rPr lang="en-US" altLang="en-US" sz="2400" dirty="0" err="1"/>
              <a:t>và</a:t>
            </a:r>
            <a:r>
              <a:rPr lang="en-US" altLang="en-US" sz="2400" dirty="0"/>
              <a:t> </a:t>
            </a:r>
            <a:r>
              <a:rPr lang="en-US" altLang="en-US" sz="2400" dirty="0" err="1"/>
              <a:t>chuẩn</a:t>
            </a:r>
            <a:r>
              <a:rPr lang="en-US" altLang="en-US" sz="2400" dirty="0"/>
              <a:t> AT </a:t>
            </a:r>
            <a:r>
              <a:rPr lang="en-US" altLang="en-US" sz="2400" dirty="0" err="1"/>
              <a:t>và</a:t>
            </a:r>
            <a:r>
              <a:rPr lang="en-US" altLang="en-US" sz="2400" dirty="0"/>
              <a:t> </a:t>
            </a:r>
            <a:r>
              <a:rPr lang="en-US" altLang="en-US" sz="2400" dirty="0" err="1"/>
              <a:t>bắt</a:t>
            </a:r>
            <a:r>
              <a:rPr lang="en-US" altLang="en-US" sz="2400" dirty="0"/>
              <a:t> </a:t>
            </a:r>
            <a:r>
              <a:rPr lang="en-US" altLang="en-US" sz="2400" dirty="0" err="1"/>
              <a:t>buộc</a:t>
            </a:r>
            <a:r>
              <a:rPr lang="en-US" altLang="en-US" sz="2400" dirty="0"/>
              <a:t> </a:t>
            </a:r>
            <a:r>
              <a:rPr lang="en-US" altLang="en-US" sz="2400" dirty="0" err="1"/>
              <a:t>tuân</a:t>
            </a:r>
            <a:r>
              <a:rPr lang="en-US" altLang="en-US" sz="2400" dirty="0"/>
              <a:t> </a:t>
            </a:r>
            <a:r>
              <a:rPr lang="en-US" altLang="en-US" sz="2400" dirty="0" err="1"/>
              <a:t>thủ</a:t>
            </a:r>
            <a:r>
              <a:rPr lang="en-US" altLang="en-US" sz="2400" dirty="0"/>
              <a:t> </a:t>
            </a:r>
            <a:r>
              <a:rPr lang="en-US" altLang="en-US" sz="2400" dirty="0" err="1"/>
              <a:t>về</a:t>
            </a:r>
            <a:r>
              <a:rPr lang="en-US" altLang="en-US" sz="2400" dirty="0"/>
              <a:t> </a:t>
            </a:r>
            <a:r>
              <a:rPr lang="en-US" altLang="en-US" sz="2400" dirty="0" err="1"/>
              <a:t>mặt</a:t>
            </a:r>
            <a:r>
              <a:rPr lang="en-US" altLang="en-US" sz="2400" dirty="0"/>
              <a:t> </a:t>
            </a:r>
            <a:r>
              <a:rPr lang="en-US" altLang="en-US" sz="2400" dirty="0" err="1"/>
              <a:t>kĩ</a:t>
            </a:r>
            <a:r>
              <a:rPr lang="en-US" altLang="en-US" sz="2400" dirty="0"/>
              <a:t> </a:t>
            </a:r>
            <a:r>
              <a:rPr lang="en-US" altLang="en-US" sz="2400" dirty="0" err="1"/>
              <a:t>thuật</a:t>
            </a:r>
            <a:endParaRPr lang="en-US" altLang="en-US" sz="2400" dirty="0"/>
          </a:p>
          <a:p>
            <a:pPr lvl="2"/>
            <a:r>
              <a:rPr lang="en-US" altLang="en-US" sz="2400" dirty="0" err="1"/>
              <a:t>Các</a:t>
            </a:r>
            <a:r>
              <a:rPr lang="en-US" altLang="en-US" sz="2400" dirty="0"/>
              <a:t> </a:t>
            </a:r>
            <a:r>
              <a:rPr lang="en-US" altLang="en-US" sz="2400" dirty="0" err="1"/>
              <a:t>xem</a:t>
            </a:r>
            <a:r>
              <a:rPr lang="en-US" altLang="en-US" sz="2400" dirty="0"/>
              <a:t> </a:t>
            </a:r>
            <a:r>
              <a:rPr lang="en-US" altLang="en-US" sz="2400" dirty="0" err="1"/>
              <a:t>xét</a:t>
            </a:r>
            <a:r>
              <a:rPr lang="en-US" altLang="en-US" sz="2400" dirty="0"/>
              <a:t> </a:t>
            </a:r>
            <a:r>
              <a:rPr lang="en-US" altLang="en-US" sz="2400" dirty="0" err="1"/>
              <a:t>kiểm</a:t>
            </a:r>
            <a:r>
              <a:rPr lang="en-US" altLang="en-US" sz="2400" dirty="0"/>
              <a:t> </a:t>
            </a:r>
            <a:r>
              <a:rPr lang="en-US" altLang="en-US" sz="2400" dirty="0" err="1"/>
              <a:t>định</a:t>
            </a:r>
            <a:r>
              <a:rPr lang="en-US" altLang="en-US" sz="2400" dirty="0"/>
              <a:t> </a:t>
            </a:r>
            <a:r>
              <a:rPr lang="en-US" altLang="en-US" sz="2400" dirty="0" err="1"/>
              <a:t>hệ</a:t>
            </a:r>
            <a:r>
              <a:rPr lang="en-US" altLang="en-US" sz="2400" dirty="0"/>
              <a:t> </a:t>
            </a:r>
            <a:r>
              <a:rPr lang="en-US" altLang="en-US" sz="2400" dirty="0" err="1"/>
              <a:t>thống</a:t>
            </a:r>
            <a:r>
              <a:rPr lang="en-US" altLang="en-US" sz="2400" dirty="0"/>
              <a:t> </a:t>
            </a:r>
            <a:r>
              <a:rPr lang="en-US" altLang="en-US" sz="2400" dirty="0" err="1"/>
              <a:t>thông</a:t>
            </a:r>
            <a:r>
              <a:rPr lang="en-US" altLang="en-US" sz="2400" dirty="0"/>
              <a:t> tin</a:t>
            </a:r>
          </a:p>
          <a:p>
            <a:pPr lvl="1"/>
            <a:endParaRPr lang="en-US" altLang="en-US" sz="2800" dirty="0"/>
          </a:p>
          <a:p>
            <a:pPr lvl="2"/>
            <a:endParaRPr lang="en-US" altLang="en-US" sz="2400" dirty="0"/>
          </a:p>
        </p:txBody>
      </p:sp>
      <p:sp>
        <p:nvSpPr>
          <p:cNvPr id="90116"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90117"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90118"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9DDFAC88-046B-4FEF-8714-AFF75619F504}" type="slidenum">
              <a:rPr lang="en-US" altLang="en-US" sz="1200" smtClean="0"/>
              <a:pPr eaLnBrk="1" hangingPunct="1">
                <a:spcBef>
                  <a:spcPct val="0"/>
                </a:spcBef>
                <a:buClrTx/>
                <a:buSzTx/>
                <a:buFontTx/>
                <a:buNone/>
              </a:pPr>
              <a:t>90</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115">
                                            <p:txEl>
                                              <p:pRg st="1" end="1"/>
                                            </p:txEl>
                                          </p:spTgt>
                                        </p:tgtEl>
                                        <p:attrNameLst>
                                          <p:attrName>style.visibility</p:attrName>
                                        </p:attrNameLst>
                                      </p:cBhvr>
                                      <p:to>
                                        <p:strVal val="visible"/>
                                      </p:to>
                                    </p:set>
                                    <p:animEffect transition="in" filter="fade">
                                      <p:cBhvr>
                                        <p:cTn id="7" dur="500"/>
                                        <p:tgtEl>
                                          <p:spTgt spid="9011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0115">
                                            <p:txEl>
                                              <p:pRg st="2" end="2"/>
                                            </p:txEl>
                                          </p:spTgt>
                                        </p:tgtEl>
                                        <p:attrNameLst>
                                          <p:attrName>style.visibility</p:attrName>
                                        </p:attrNameLst>
                                      </p:cBhvr>
                                      <p:to>
                                        <p:strVal val="visible"/>
                                      </p:to>
                                    </p:set>
                                    <p:animEffect transition="in" filter="fade">
                                      <p:cBhvr>
                                        <p:cTn id="12" dur="500"/>
                                        <p:tgtEl>
                                          <p:spTgt spid="9011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0115">
                                            <p:txEl>
                                              <p:pRg st="3" end="3"/>
                                            </p:txEl>
                                          </p:spTgt>
                                        </p:tgtEl>
                                        <p:attrNameLst>
                                          <p:attrName>style.visibility</p:attrName>
                                        </p:attrNameLst>
                                      </p:cBhvr>
                                      <p:to>
                                        <p:strVal val="visible"/>
                                      </p:to>
                                    </p:set>
                                    <p:animEffect transition="in" filter="fade">
                                      <p:cBhvr>
                                        <p:cTn id="17" dur="500"/>
                                        <p:tgtEl>
                                          <p:spTgt spid="90115">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90115">
                                            <p:txEl>
                                              <p:pRg st="4" end="4"/>
                                            </p:txEl>
                                          </p:spTgt>
                                        </p:tgtEl>
                                        <p:attrNameLst>
                                          <p:attrName>style.visibility</p:attrName>
                                        </p:attrNameLst>
                                      </p:cBhvr>
                                      <p:to>
                                        <p:strVal val="visible"/>
                                      </p:to>
                                    </p:set>
                                    <p:animEffect transition="in" filter="fade">
                                      <p:cBhvr>
                                        <p:cTn id="20" dur="500"/>
                                        <p:tgtEl>
                                          <p:spTgt spid="90115">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90115">
                                            <p:txEl>
                                              <p:pRg st="5" end="5"/>
                                            </p:txEl>
                                          </p:spTgt>
                                        </p:tgtEl>
                                        <p:attrNameLst>
                                          <p:attrName>style.visibility</p:attrName>
                                        </p:attrNameLst>
                                      </p:cBhvr>
                                      <p:to>
                                        <p:strVal val="visible"/>
                                      </p:to>
                                    </p:set>
                                    <p:animEffect transition="in" filter="fade">
                                      <p:cBhvr>
                                        <p:cTn id="23" dur="500"/>
                                        <p:tgtEl>
                                          <p:spTgt spid="901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p:cNvSpPr>
            <a:spLocks noGrp="1"/>
          </p:cNvSpPr>
          <p:nvPr>
            <p:ph type="title"/>
          </p:nvPr>
        </p:nvSpPr>
        <p:spPr/>
        <p:txBody>
          <a:bodyPr/>
          <a:lstStyle/>
          <a:p>
            <a:r>
              <a:rPr lang="en-US" altLang="en-US"/>
              <a:t>NIST SP 800-53</a:t>
            </a:r>
          </a:p>
        </p:txBody>
      </p:sp>
      <p:sp>
        <p:nvSpPr>
          <p:cNvPr id="91139" name="Content Placeholder 2"/>
          <p:cNvSpPr>
            <a:spLocks noGrp="1"/>
          </p:cNvSpPr>
          <p:nvPr>
            <p:ph idx="1"/>
          </p:nvPr>
        </p:nvSpPr>
        <p:spPr/>
        <p:txBody>
          <a:bodyPr/>
          <a:lstStyle/>
          <a:p>
            <a:r>
              <a:rPr lang="en-US" altLang="en-US"/>
              <a:t>NIST (National Institute of Standards and Technology)</a:t>
            </a:r>
          </a:p>
          <a:p>
            <a:pPr lvl="1"/>
            <a:r>
              <a:rPr lang="en-US" altLang="en-US"/>
              <a:t>Viện tiêu chuẩn và công nghệ, một bộ phận của Bộ thương mại Mỹ</a:t>
            </a:r>
          </a:p>
          <a:p>
            <a:pPr lvl="1"/>
            <a:r>
              <a:rPr lang="en-US" altLang="en-US"/>
              <a:t>Phát triển các chuẩn ATTT và hướng dẫn thực thi các chuẩn này</a:t>
            </a:r>
          </a:p>
        </p:txBody>
      </p:sp>
      <p:sp>
        <p:nvSpPr>
          <p:cNvPr id="91140"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91141"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91142"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2EA683C2-9257-43F5-A23E-308EDC41F910}" type="slidenum">
              <a:rPr lang="en-US" altLang="en-US" sz="1200" smtClean="0"/>
              <a:pPr eaLnBrk="1" hangingPunct="1">
                <a:spcBef>
                  <a:spcPct val="0"/>
                </a:spcBef>
                <a:buClrTx/>
                <a:buSzTx/>
                <a:buFontTx/>
                <a:buNone/>
              </a:pPr>
              <a:t>91</a:t>
            </a:fld>
            <a:endParaRPr lang="en-US" altLang="en-US" sz="120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Title 1"/>
          <p:cNvSpPr>
            <a:spLocks noGrp="1"/>
          </p:cNvSpPr>
          <p:nvPr>
            <p:ph type="title"/>
          </p:nvPr>
        </p:nvSpPr>
        <p:spPr/>
        <p:txBody>
          <a:bodyPr/>
          <a:lstStyle/>
          <a:p>
            <a:r>
              <a:rPr lang="en-US" altLang="en-US" dirty="0"/>
              <a:t>NIST SP </a:t>
            </a:r>
            <a:r>
              <a:rPr lang="en-US" altLang="en-US"/>
              <a:t>800-53 (..)</a:t>
            </a:r>
          </a:p>
        </p:txBody>
      </p:sp>
      <p:sp>
        <p:nvSpPr>
          <p:cNvPr id="92163" name="Content Placeholder 2"/>
          <p:cNvSpPr>
            <a:spLocks noGrp="1"/>
          </p:cNvSpPr>
          <p:nvPr>
            <p:ph idx="1"/>
          </p:nvPr>
        </p:nvSpPr>
        <p:spPr/>
        <p:txBody>
          <a:bodyPr/>
          <a:lstStyle/>
          <a:p>
            <a:r>
              <a:rPr lang="en-US" altLang="en-US" dirty="0"/>
              <a:t>NIST SP (Special Publication) 800-53: </a:t>
            </a:r>
            <a:r>
              <a:rPr lang="en-US" altLang="en-US" dirty="0" err="1"/>
              <a:t>Các</a:t>
            </a:r>
            <a:r>
              <a:rPr lang="en-US" altLang="en-US" dirty="0"/>
              <a:t> </a:t>
            </a:r>
            <a:r>
              <a:rPr lang="en-US" altLang="en-US" dirty="0" err="1"/>
              <a:t>biện</a:t>
            </a:r>
            <a:r>
              <a:rPr lang="en-US" altLang="en-US" dirty="0"/>
              <a:t> </a:t>
            </a:r>
            <a:r>
              <a:rPr lang="en-US" altLang="en-US" dirty="0" err="1"/>
              <a:t>pháp</a:t>
            </a:r>
            <a:r>
              <a:rPr lang="en-US" altLang="en-US" dirty="0"/>
              <a:t> AT </a:t>
            </a:r>
            <a:r>
              <a:rPr lang="en-US" altLang="en-US" dirty="0" err="1"/>
              <a:t>được</a:t>
            </a:r>
            <a:r>
              <a:rPr lang="en-US" altLang="en-US" dirty="0"/>
              <a:t> </a:t>
            </a:r>
            <a:r>
              <a:rPr lang="en-US" altLang="en-US" dirty="0" err="1"/>
              <a:t>khuyến</a:t>
            </a:r>
            <a:r>
              <a:rPr lang="en-US" altLang="en-US" dirty="0"/>
              <a:t> </a:t>
            </a:r>
            <a:r>
              <a:rPr lang="en-US" altLang="en-US" dirty="0" err="1"/>
              <a:t>cáo</a:t>
            </a:r>
            <a:r>
              <a:rPr lang="en-US" altLang="en-US" dirty="0"/>
              <a:t> </a:t>
            </a:r>
            <a:r>
              <a:rPr lang="en-US" altLang="en-US" dirty="0" err="1"/>
              <a:t>đối</a:t>
            </a:r>
            <a:r>
              <a:rPr lang="en-US" altLang="en-US" dirty="0"/>
              <a:t> </a:t>
            </a:r>
            <a:r>
              <a:rPr lang="en-US" altLang="en-US" dirty="0" err="1"/>
              <a:t>với</a:t>
            </a:r>
            <a:r>
              <a:rPr lang="en-US" altLang="en-US" dirty="0"/>
              <a:t> </a:t>
            </a:r>
            <a:r>
              <a:rPr lang="en-US" altLang="en-US" dirty="0" err="1"/>
              <a:t>các</a:t>
            </a:r>
            <a:r>
              <a:rPr lang="en-US" altLang="en-US" dirty="0"/>
              <a:t> </a:t>
            </a:r>
            <a:r>
              <a:rPr lang="en-US" altLang="en-US" dirty="0" err="1"/>
              <a:t>hệ</a:t>
            </a:r>
            <a:r>
              <a:rPr lang="en-US" altLang="en-US" dirty="0"/>
              <a:t> </a:t>
            </a:r>
            <a:r>
              <a:rPr lang="en-US" altLang="en-US" dirty="0" err="1"/>
              <a:t>thống</a:t>
            </a:r>
            <a:r>
              <a:rPr lang="en-US" altLang="en-US" dirty="0"/>
              <a:t> </a:t>
            </a:r>
            <a:r>
              <a:rPr lang="en-US" altLang="en-US" dirty="0" err="1"/>
              <a:t>thông</a:t>
            </a:r>
            <a:r>
              <a:rPr lang="en-US" altLang="en-US" dirty="0"/>
              <a:t> tin </a:t>
            </a:r>
            <a:r>
              <a:rPr lang="en-US" altLang="en-US" dirty="0" err="1"/>
              <a:t>liên</a:t>
            </a:r>
            <a:r>
              <a:rPr lang="en-US" altLang="en-US" dirty="0"/>
              <a:t> bang</a:t>
            </a:r>
          </a:p>
          <a:p>
            <a:pPr lvl="1"/>
            <a:r>
              <a:rPr lang="en-US" altLang="en-US" dirty="0" err="1"/>
              <a:t>Sử</a:t>
            </a:r>
            <a:r>
              <a:rPr lang="en-US" altLang="en-US" dirty="0"/>
              <a:t> </a:t>
            </a:r>
            <a:r>
              <a:rPr lang="en-US" altLang="en-US" dirty="0" err="1"/>
              <a:t>dụng</a:t>
            </a:r>
            <a:r>
              <a:rPr lang="en-US" altLang="en-US" dirty="0"/>
              <a:t> </a:t>
            </a:r>
            <a:r>
              <a:rPr lang="en-US" altLang="en-US" dirty="0" err="1"/>
              <a:t>cách</a:t>
            </a:r>
            <a:r>
              <a:rPr lang="en-US" altLang="en-US" dirty="0"/>
              <a:t> </a:t>
            </a:r>
            <a:r>
              <a:rPr lang="en-US" altLang="en-US" dirty="0" err="1"/>
              <a:t>tiếp</a:t>
            </a:r>
            <a:r>
              <a:rPr lang="en-US" altLang="en-US" dirty="0"/>
              <a:t> </a:t>
            </a:r>
            <a:r>
              <a:rPr lang="en-US" altLang="en-US" dirty="0" err="1"/>
              <a:t>cận</a:t>
            </a:r>
            <a:r>
              <a:rPr lang="en-US" altLang="en-US" dirty="0"/>
              <a:t> </a:t>
            </a:r>
            <a:r>
              <a:rPr lang="en-US" altLang="en-US" dirty="0" err="1"/>
              <a:t>quản</a:t>
            </a:r>
            <a:r>
              <a:rPr lang="en-US" altLang="en-US" dirty="0"/>
              <a:t> </a:t>
            </a:r>
            <a:r>
              <a:rPr lang="en-US" altLang="en-US" dirty="0" err="1"/>
              <a:t>lí</a:t>
            </a:r>
            <a:r>
              <a:rPr lang="en-US" altLang="en-US" dirty="0"/>
              <a:t> </a:t>
            </a:r>
            <a:r>
              <a:rPr lang="en-US" altLang="en-US" dirty="0" err="1"/>
              <a:t>rủi</a:t>
            </a:r>
            <a:r>
              <a:rPr lang="en-US" altLang="en-US" dirty="0"/>
              <a:t> </a:t>
            </a:r>
            <a:r>
              <a:rPr lang="en-US" altLang="en-US" dirty="0" err="1"/>
              <a:t>ro</a:t>
            </a:r>
            <a:r>
              <a:rPr lang="en-US" altLang="en-US" dirty="0"/>
              <a:t> </a:t>
            </a:r>
            <a:r>
              <a:rPr lang="en-US" altLang="en-US" dirty="0" err="1"/>
              <a:t>phổ</a:t>
            </a:r>
            <a:r>
              <a:rPr lang="en-US" altLang="en-US" dirty="0"/>
              <a:t> </a:t>
            </a:r>
            <a:r>
              <a:rPr lang="en-US" altLang="en-US" dirty="0" err="1"/>
              <a:t>biến</a:t>
            </a:r>
            <a:endParaRPr lang="en-US" altLang="en-US" dirty="0"/>
          </a:p>
          <a:p>
            <a:pPr lvl="1"/>
            <a:r>
              <a:rPr lang="en-US" altLang="en-US" dirty="0" err="1"/>
              <a:t>Sử</a:t>
            </a:r>
            <a:r>
              <a:rPr lang="en-US" altLang="en-US" dirty="0"/>
              <a:t> </a:t>
            </a:r>
            <a:r>
              <a:rPr lang="en-US" altLang="en-US" dirty="0" err="1"/>
              <a:t>dụng</a:t>
            </a:r>
            <a:r>
              <a:rPr lang="en-US" altLang="en-US" dirty="0"/>
              <a:t> </a:t>
            </a:r>
            <a:r>
              <a:rPr lang="en-US" altLang="en-US" dirty="0" err="1"/>
              <a:t>khung</a:t>
            </a:r>
            <a:r>
              <a:rPr lang="en-US" altLang="en-US" dirty="0"/>
              <a:t> </a:t>
            </a:r>
            <a:r>
              <a:rPr lang="en-US" altLang="en-US" dirty="0" err="1"/>
              <a:t>giống</a:t>
            </a:r>
            <a:r>
              <a:rPr lang="en-US" altLang="en-US" dirty="0"/>
              <a:t> ISO/IEC 27002, </a:t>
            </a:r>
            <a:r>
              <a:rPr lang="en-US" altLang="en-US" dirty="0" err="1"/>
              <a:t>nhưng</a:t>
            </a:r>
            <a:r>
              <a:rPr lang="en-US" altLang="en-US" dirty="0"/>
              <a:t> </a:t>
            </a:r>
            <a:r>
              <a:rPr lang="en-US" altLang="en-US" dirty="0" err="1"/>
              <a:t>gồm</a:t>
            </a:r>
            <a:r>
              <a:rPr lang="en-US" altLang="en-US" dirty="0"/>
              <a:t> 18 </a:t>
            </a:r>
            <a:r>
              <a:rPr lang="en-US" altLang="en-US" dirty="0" err="1"/>
              <a:t>lĩnh</a:t>
            </a:r>
            <a:r>
              <a:rPr lang="en-US" altLang="en-US" dirty="0"/>
              <a:t> </a:t>
            </a:r>
            <a:r>
              <a:rPr lang="en-US" altLang="en-US" dirty="0" err="1"/>
              <a:t>vực</a:t>
            </a:r>
            <a:r>
              <a:rPr lang="en-US" altLang="en-US" dirty="0"/>
              <a:t> </a:t>
            </a:r>
            <a:r>
              <a:rPr lang="en-US" altLang="en-US" dirty="0" err="1"/>
              <a:t>về</a:t>
            </a:r>
            <a:r>
              <a:rPr lang="en-US" altLang="en-US" dirty="0"/>
              <a:t> </a:t>
            </a:r>
            <a:r>
              <a:rPr lang="en-US" altLang="en-US" dirty="0" err="1"/>
              <a:t>các</a:t>
            </a:r>
            <a:r>
              <a:rPr lang="en-US" altLang="en-US" dirty="0"/>
              <a:t> </a:t>
            </a:r>
            <a:r>
              <a:rPr lang="en-US" altLang="en-US" dirty="0" err="1"/>
              <a:t>biện</a:t>
            </a:r>
            <a:r>
              <a:rPr lang="en-US" altLang="en-US" dirty="0"/>
              <a:t> </a:t>
            </a:r>
            <a:r>
              <a:rPr lang="en-US" altLang="en-US" dirty="0" err="1"/>
              <a:t>pháp</a:t>
            </a:r>
            <a:r>
              <a:rPr lang="en-US" altLang="en-US" dirty="0"/>
              <a:t> </a:t>
            </a:r>
            <a:r>
              <a:rPr lang="en-US" altLang="en-US" dirty="0" err="1"/>
              <a:t>quản</a:t>
            </a:r>
            <a:r>
              <a:rPr lang="en-US" altLang="en-US" dirty="0"/>
              <a:t> </a:t>
            </a:r>
            <a:r>
              <a:rPr lang="en-US" altLang="en-US" dirty="0" err="1"/>
              <a:t>lí</a:t>
            </a:r>
            <a:r>
              <a:rPr lang="en-US" altLang="en-US" dirty="0"/>
              <a:t>, </a:t>
            </a:r>
            <a:r>
              <a:rPr lang="en-US" altLang="en-US" dirty="0" err="1"/>
              <a:t>vận</a:t>
            </a:r>
            <a:r>
              <a:rPr lang="en-US" altLang="en-US" dirty="0"/>
              <a:t> </a:t>
            </a:r>
            <a:r>
              <a:rPr lang="en-US" altLang="en-US" dirty="0" err="1"/>
              <a:t>hành</a:t>
            </a:r>
            <a:r>
              <a:rPr lang="en-US" altLang="en-US" dirty="0"/>
              <a:t> </a:t>
            </a:r>
            <a:r>
              <a:rPr lang="en-US" altLang="en-US" dirty="0" err="1"/>
              <a:t>và</a:t>
            </a:r>
            <a:r>
              <a:rPr lang="en-US" altLang="en-US" dirty="0"/>
              <a:t> </a:t>
            </a:r>
            <a:r>
              <a:rPr lang="en-US" altLang="en-US" dirty="0" err="1"/>
              <a:t>kĩ</a:t>
            </a:r>
            <a:r>
              <a:rPr lang="en-US" altLang="en-US" dirty="0"/>
              <a:t> </a:t>
            </a:r>
            <a:r>
              <a:rPr lang="en-US" altLang="en-US" dirty="0" err="1"/>
              <a:t>thuật</a:t>
            </a:r>
            <a:endParaRPr lang="en-US" altLang="en-US" dirty="0"/>
          </a:p>
          <a:p>
            <a:pPr lvl="1"/>
            <a:r>
              <a:rPr lang="en-US" altLang="en-US" dirty="0" err="1"/>
              <a:t>Dựa</a:t>
            </a:r>
            <a:r>
              <a:rPr lang="en-US" altLang="en-US" dirty="0"/>
              <a:t> </a:t>
            </a:r>
            <a:r>
              <a:rPr lang="en-US" altLang="en-US" dirty="0" err="1"/>
              <a:t>trên</a:t>
            </a:r>
            <a:r>
              <a:rPr lang="en-US" altLang="en-US" dirty="0"/>
              <a:t> NIST SP 800-53, </a:t>
            </a:r>
            <a:r>
              <a:rPr lang="en-US" altLang="en-US" dirty="0" err="1"/>
              <a:t>các</a:t>
            </a:r>
            <a:r>
              <a:rPr lang="en-US" altLang="en-US" dirty="0"/>
              <a:t> </a:t>
            </a:r>
            <a:r>
              <a:rPr lang="en-US" altLang="en-US" dirty="0" err="1"/>
              <a:t>tổ</a:t>
            </a:r>
            <a:r>
              <a:rPr lang="en-US" altLang="en-US" dirty="0"/>
              <a:t> </a:t>
            </a:r>
            <a:r>
              <a:rPr lang="en-US" altLang="en-US" dirty="0" err="1"/>
              <a:t>chức</a:t>
            </a:r>
            <a:r>
              <a:rPr lang="en-US" altLang="en-US" dirty="0"/>
              <a:t> </a:t>
            </a:r>
            <a:r>
              <a:rPr lang="en-US" altLang="en-US" dirty="0" err="1"/>
              <a:t>có</a:t>
            </a:r>
            <a:r>
              <a:rPr lang="en-US" altLang="en-US" dirty="0"/>
              <a:t> </a:t>
            </a:r>
            <a:r>
              <a:rPr lang="en-US" altLang="en-US" dirty="0" err="1"/>
              <a:t>thể</a:t>
            </a:r>
            <a:r>
              <a:rPr lang="en-US" altLang="en-US" dirty="0"/>
              <a:t> </a:t>
            </a:r>
            <a:r>
              <a:rPr lang="en-US" altLang="en-US" dirty="0" err="1"/>
              <a:t>tham</a:t>
            </a:r>
            <a:r>
              <a:rPr lang="en-US" altLang="en-US" dirty="0"/>
              <a:t> </a:t>
            </a:r>
            <a:r>
              <a:rPr lang="en-US" altLang="en-US" dirty="0" err="1"/>
              <a:t>khảo</a:t>
            </a:r>
            <a:r>
              <a:rPr lang="en-US" altLang="en-US" dirty="0"/>
              <a:t> </a:t>
            </a:r>
            <a:r>
              <a:rPr lang="en-US" altLang="en-US" dirty="0" err="1"/>
              <a:t>và</a:t>
            </a:r>
            <a:r>
              <a:rPr lang="en-US" altLang="en-US" dirty="0"/>
              <a:t> </a:t>
            </a:r>
            <a:r>
              <a:rPr lang="en-US" altLang="en-US" dirty="0" err="1"/>
              <a:t>phát</a:t>
            </a:r>
            <a:r>
              <a:rPr lang="en-US" altLang="en-US" dirty="0"/>
              <a:t> </a:t>
            </a:r>
            <a:r>
              <a:rPr lang="en-US" altLang="en-US" dirty="0" err="1"/>
              <a:t>triển</a:t>
            </a:r>
            <a:r>
              <a:rPr lang="en-US" altLang="en-US" dirty="0"/>
              <a:t> </a:t>
            </a:r>
            <a:r>
              <a:rPr lang="en-US" altLang="en-US" dirty="0" err="1"/>
              <a:t>những</a:t>
            </a:r>
            <a:r>
              <a:rPr lang="en-US" altLang="en-US" dirty="0"/>
              <a:t> </a:t>
            </a:r>
            <a:r>
              <a:rPr lang="en-US" altLang="en-US" dirty="0" err="1"/>
              <a:t>chương</a:t>
            </a:r>
            <a:r>
              <a:rPr lang="en-US" altLang="en-US" dirty="0"/>
              <a:t> </a:t>
            </a:r>
            <a:r>
              <a:rPr lang="en-US" altLang="en-US" dirty="0" err="1"/>
              <a:t>trình</a:t>
            </a:r>
            <a:r>
              <a:rPr lang="en-US" altLang="en-US" dirty="0"/>
              <a:t> </a:t>
            </a:r>
            <a:r>
              <a:rPr lang="en-US" altLang="en-US" dirty="0" err="1"/>
              <a:t>quản</a:t>
            </a:r>
            <a:r>
              <a:rPr lang="en-US" altLang="en-US" dirty="0"/>
              <a:t> </a:t>
            </a:r>
            <a:r>
              <a:rPr lang="en-US" altLang="en-US" dirty="0" err="1"/>
              <a:t>lí</a:t>
            </a:r>
            <a:r>
              <a:rPr lang="en-US" altLang="en-US" dirty="0"/>
              <a:t> ATTT </a:t>
            </a:r>
            <a:r>
              <a:rPr lang="en-US" altLang="en-US" dirty="0" err="1"/>
              <a:t>nội</a:t>
            </a:r>
            <a:r>
              <a:rPr lang="en-US" altLang="en-US" dirty="0"/>
              <a:t> </a:t>
            </a:r>
            <a:r>
              <a:rPr lang="en-US" altLang="en-US" dirty="0" err="1"/>
              <a:t>bộ</a:t>
            </a:r>
            <a:endParaRPr lang="en-US" altLang="en-US" dirty="0"/>
          </a:p>
        </p:txBody>
      </p:sp>
      <p:sp>
        <p:nvSpPr>
          <p:cNvPr id="9216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9216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9216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EE0CC3B6-836C-4F9A-B549-05F9637CFFF3}" type="slidenum">
              <a:rPr lang="en-US" altLang="en-US" sz="1200" smtClean="0"/>
              <a:pPr eaLnBrk="1" hangingPunct="1">
                <a:spcBef>
                  <a:spcPct val="0"/>
                </a:spcBef>
                <a:buClrTx/>
                <a:buSzTx/>
                <a:buFontTx/>
                <a:buNone/>
              </a:pPr>
              <a:t>92</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2163">
                                            <p:txEl>
                                              <p:pRg st="1" end="1"/>
                                            </p:txEl>
                                          </p:spTgt>
                                        </p:tgtEl>
                                        <p:attrNameLst>
                                          <p:attrName>style.visibility</p:attrName>
                                        </p:attrNameLst>
                                      </p:cBhvr>
                                      <p:to>
                                        <p:strVal val="visible"/>
                                      </p:to>
                                    </p:set>
                                    <p:animEffect transition="in" filter="wipe(down)">
                                      <p:cBhvr>
                                        <p:cTn id="7" dur="500"/>
                                        <p:tgtEl>
                                          <p:spTgt spid="9216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92163">
                                            <p:txEl>
                                              <p:pRg st="2" end="2"/>
                                            </p:txEl>
                                          </p:spTgt>
                                        </p:tgtEl>
                                        <p:attrNameLst>
                                          <p:attrName>style.visibility</p:attrName>
                                        </p:attrNameLst>
                                      </p:cBhvr>
                                      <p:to>
                                        <p:strVal val="visible"/>
                                      </p:to>
                                    </p:set>
                                    <p:animEffect transition="in" filter="wipe(down)">
                                      <p:cBhvr>
                                        <p:cTn id="12" dur="500"/>
                                        <p:tgtEl>
                                          <p:spTgt spid="9216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92163">
                                            <p:txEl>
                                              <p:pRg st="3" end="3"/>
                                            </p:txEl>
                                          </p:spTgt>
                                        </p:tgtEl>
                                        <p:attrNameLst>
                                          <p:attrName>style.visibility</p:attrName>
                                        </p:attrNameLst>
                                      </p:cBhvr>
                                      <p:to>
                                        <p:strVal val="visible"/>
                                      </p:to>
                                    </p:set>
                                    <p:animEffect transition="in" filter="wipe(down)">
                                      <p:cBhvr>
                                        <p:cTn id="17" dur="500"/>
                                        <p:tgtEl>
                                          <p:spTgt spid="9216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Title 1"/>
          <p:cNvSpPr>
            <a:spLocks noGrp="1"/>
          </p:cNvSpPr>
          <p:nvPr>
            <p:ph type="title"/>
          </p:nvPr>
        </p:nvSpPr>
        <p:spPr/>
        <p:txBody>
          <a:bodyPr/>
          <a:lstStyle/>
          <a:p>
            <a:r>
              <a:rPr lang="en-US" altLang="en-US" dirty="0"/>
              <a:t>1.2.6 </a:t>
            </a:r>
            <a:r>
              <a:rPr lang="en-US" altLang="en-US" dirty="0" err="1"/>
              <a:t>Những</a:t>
            </a:r>
            <a:r>
              <a:rPr lang="en-US" altLang="en-US" dirty="0"/>
              <a:t> </a:t>
            </a:r>
            <a:r>
              <a:rPr lang="en-US" altLang="en-US" dirty="0" err="1"/>
              <a:t>thực</a:t>
            </a:r>
            <a:r>
              <a:rPr lang="en-US" altLang="en-US" dirty="0"/>
              <a:t> </a:t>
            </a:r>
            <a:r>
              <a:rPr lang="en-US" altLang="en-US" dirty="0" err="1"/>
              <a:t>hành</a:t>
            </a:r>
            <a:r>
              <a:rPr lang="en-US" altLang="en-US" dirty="0"/>
              <a:t> </a:t>
            </a:r>
            <a:r>
              <a:rPr lang="en-US" altLang="en-US" dirty="0" err="1"/>
              <a:t>tốt</a:t>
            </a:r>
            <a:r>
              <a:rPr lang="en-US" altLang="en-US" dirty="0"/>
              <a:t> </a:t>
            </a:r>
            <a:r>
              <a:rPr lang="en-US" altLang="en-US" dirty="0" err="1"/>
              <a:t>cho</a:t>
            </a:r>
            <a:r>
              <a:rPr lang="en-US" altLang="en-US" dirty="0"/>
              <a:t> </a:t>
            </a:r>
            <a:r>
              <a:rPr lang="en-US" altLang="en-US" dirty="0" err="1"/>
              <a:t>việc</a:t>
            </a:r>
            <a:r>
              <a:rPr lang="en-US" altLang="en-US" dirty="0"/>
              <a:t> </a:t>
            </a:r>
            <a:r>
              <a:rPr lang="en-US" altLang="en-US" dirty="0" err="1"/>
              <a:t>tạo</a:t>
            </a:r>
            <a:r>
              <a:rPr lang="en-US" altLang="en-US" dirty="0"/>
              <a:t> </a:t>
            </a:r>
            <a:r>
              <a:rPr lang="en-US" altLang="en-US" dirty="0" err="1"/>
              <a:t>khung</a:t>
            </a:r>
            <a:r>
              <a:rPr lang="en-US" altLang="en-US" dirty="0"/>
              <a:t> CS ATTT</a:t>
            </a:r>
          </a:p>
        </p:txBody>
      </p:sp>
      <p:sp>
        <p:nvSpPr>
          <p:cNvPr id="93187" name="Content Placeholder 2"/>
          <p:cNvSpPr>
            <a:spLocks noGrp="1"/>
          </p:cNvSpPr>
          <p:nvPr>
            <p:ph idx="1"/>
          </p:nvPr>
        </p:nvSpPr>
        <p:spPr/>
        <p:txBody>
          <a:bodyPr/>
          <a:lstStyle/>
          <a:p>
            <a:r>
              <a:rPr lang="en-US" altLang="en-US" sz="3200" dirty="0" err="1"/>
              <a:t>Áp</a:t>
            </a:r>
            <a:r>
              <a:rPr lang="en-US" altLang="en-US" sz="3200" dirty="0"/>
              <a:t> </a:t>
            </a:r>
            <a:r>
              <a:rPr lang="en-US" altLang="en-US" sz="3200" dirty="0" err="1"/>
              <a:t>dụng</a:t>
            </a:r>
            <a:r>
              <a:rPr lang="en-US" altLang="en-US" sz="3200" dirty="0"/>
              <a:t> </a:t>
            </a:r>
            <a:r>
              <a:rPr lang="en-US" altLang="en-US" sz="3200" dirty="0" err="1"/>
              <a:t>những</a:t>
            </a:r>
            <a:r>
              <a:rPr lang="en-US" altLang="en-US" sz="3200" dirty="0"/>
              <a:t> </a:t>
            </a:r>
            <a:r>
              <a:rPr lang="en-US" altLang="en-US" sz="3200" dirty="0" err="1"/>
              <a:t>thực</a:t>
            </a:r>
            <a:r>
              <a:rPr lang="en-US" altLang="en-US" sz="3200" dirty="0"/>
              <a:t> </a:t>
            </a:r>
            <a:r>
              <a:rPr lang="en-US" altLang="en-US" sz="3200" dirty="0" err="1"/>
              <a:t>hành</a:t>
            </a:r>
            <a:r>
              <a:rPr lang="en-US" altLang="en-US" sz="3200" dirty="0"/>
              <a:t> </a:t>
            </a:r>
            <a:r>
              <a:rPr lang="en-US" altLang="en-US" sz="3200" dirty="0" err="1"/>
              <a:t>tốt</a:t>
            </a:r>
            <a:r>
              <a:rPr lang="en-US" altLang="en-US" sz="3200" dirty="0"/>
              <a:t> </a:t>
            </a:r>
            <a:r>
              <a:rPr lang="en-US" altLang="en-US" sz="3200" dirty="0" err="1"/>
              <a:t>để</a:t>
            </a:r>
            <a:r>
              <a:rPr lang="en-US" altLang="en-US" sz="3200" dirty="0"/>
              <a:t> </a:t>
            </a:r>
            <a:r>
              <a:rPr lang="en-US" altLang="en-US" sz="3200" dirty="0" err="1"/>
              <a:t>đạt</a:t>
            </a:r>
            <a:r>
              <a:rPr lang="en-US" altLang="en-US" sz="3200" dirty="0"/>
              <a:t> </a:t>
            </a:r>
            <a:r>
              <a:rPr lang="en-US" altLang="en-US" sz="3200" dirty="0" err="1"/>
              <a:t>được</a:t>
            </a:r>
            <a:r>
              <a:rPr lang="en-US" altLang="en-US" sz="3200" dirty="0"/>
              <a:t> </a:t>
            </a:r>
            <a:r>
              <a:rPr lang="en-US" altLang="en-US" sz="3200" dirty="0" err="1"/>
              <a:t>thành</a:t>
            </a:r>
            <a:r>
              <a:rPr lang="en-US" altLang="en-US" sz="3200" dirty="0"/>
              <a:t> </a:t>
            </a:r>
            <a:r>
              <a:rPr lang="en-US" altLang="en-US" sz="3200" dirty="0" err="1"/>
              <a:t>công</a:t>
            </a:r>
            <a:endParaRPr lang="en-US" altLang="en-US" sz="3200" dirty="0"/>
          </a:p>
          <a:p>
            <a:pPr lvl="1"/>
            <a:r>
              <a:rPr lang="en-US" altLang="en-US" sz="3200" dirty="0" err="1"/>
              <a:t>Các</a:t>
            </a:r>
            <a:r>
              <a:rPr lang="en-US" altLang="en-US" sz="3200" dirty="0"/>
              <a:t> CS </a:t>
            </a:r>
            <a:r>
              <a:rPr lang="en-US" altLang="en-US" sz="3200" dirty="0" err="1"/>
              <a:t>cần</a:t>
            </a:r>
            <a:r>
              <a:rPr lang="en-US" altLang="en-US" sz="3200" dirty="0"/>
              <a:t> </a:t>
            </a:r>
            <a:r>
              <a:rPr lang="en-US" altLang="en-US" sz="3200" dirty="0" err="1"/>
              <a:t>rõ</a:t>
            </a:r>
            <a:r>
              <a:rPr lang="en-US" altLang="en-US" sz="3200" dirty="0"/>
              <a:t> </a:t>
            </a:r>
            <a:r>
              <a:rPr lang="en-US" altLang="en-US" sz="3200" dirty="0" err="1"/>
              <a:t>ràng</a:t>
            </a:r>
            <a:r>
              <a:rPr lang="en-US" altLang="en-US" sz="3200" dirty="0"/>
              <a:t> </a:t>
            </a:r>
            <a:r>
              <a:rPr lang="en-US" altLang="en-US" sz="3200" dirty="0" err="1"/>
              <a:t>để</a:t>
            </a:r>
            <a:r>
              <a:rPr lang="en-US" altLang="en-US" sz="3200" dirty="0"/>
              <a:t> </a:t>
            </a:r>
            <a:r>
              <a:rPr lang="en-US" altLang="en-US" sz="3200" dirty="0" err="1"/>
              <a:t>đạt</a:t>
            </a:r>
            <a:r>
              <a:rPr lang="en-US" altLang="en-US" sz="3200" dirty="0"/>
              <a:t> </a:t>
            </a:r>
            <a:r>
              <a:rPr lang="en-US" altLang="en-US" sz="3200" dirty="0" err="1"/>
              <a:t>được</a:t>
            </a:r>
            <a:r>
              <a:rPr lang="en-US" altLang="en-US" sz="3200" dirty="0"/>
              <a:t> </a:t>
            </a:r>
            <a:r>
              <a:rPr lang="en-US" altLang="en-US" sz="3200" dirty="0" err="1"/>
              <a:t>hiệu</a:t>
            </a:r>
            <a:r>
              <a:rPr lang="en-US" altLang="en-US" sz="3200" dirty="0"/>
              <a:t> </a:t>
            </a:r>
            <a:r>
              <a:rPr lang="en-US" altLang="en-US" sz="3200" dirty="0" err="1"/>
              <a:t>quả</a:t>
            </a:r>
            <a:endParaRPr lang="en-US" altLang="en-US" sz="3200" dirty="0"/>
          </a:p>
          <a:p>
            <a:pPr lvl="2"/>
            <a:r>
              <a:rPr lang="en-US" altLang="en-US" sz="2800" dirty="0" err="1"/>
              <a:t>Sử</a:t>
            </a:r>
            <a:r>
              <a:rPr lang="en-US" altLang="en-US" sz="2800" dirty="0"/>
              <a:t> </a:t>
            </a:r>
            <a:r>
              <a:rPr lang="en-US" altLang="en-US" sz="2800" dirty="0" err="1"/>
              <a:t>dụng</a:t>
            </a:r>
            <a:r>
              <a:rPr lang="en-US" altLang="en-US" sz="2800" dirty="0"/>
              <a:t> </a:t>
            </a:r>
            <a:r>
              <a:rPr lang="en-US" altLang="en-US" sz="2800" dirty="0" err="1"/>
              <a:t>các</a:t>
            </a:r>
            <a:r>
              <a:rPr lang="en-US" altLang="en-US" sz="2800" dirty="0"/>
              <a:t> </a:t>
            </a:r>
            <a:r>
              <a:rPr lang="en-US" altLang="en-US" sz="2800" dirty="0" err="1"/>
              <a:t>phương</a:t>
            </a:r>
            <a:r>
              <a:rPr lang="en-US" altLang="en-US" sz="2800" dirty="0"/>
              <a:t> </a:t>
            </a:r>
            <a:r>
              <a:rPr lang="en-US" altLang="en-US" sz="2800" dirty="0" err="1"/>
              <a:t>pháp</a:t>
            </a:r>
            <a:r>
              <a:rPr lang="en-US" altLang="en-US" sz="2800" dirty="0"/>
              <a:t> </a:t>
            </a:r>
            <a:r>
              <a:rPr lang="en-US" altLang="en-US" sz="2800" dirty="0" err="1"/>
              <a:t>khác</a:t>
            </a:r>
            <a:r>
              <a:rPr lang="en-US" altLang="en-US" sz="2800" dirty="0"/>
              <a:t> </a:t>
            </a:r>
            <a:r>
              <a:rPr lang="en-US" altLang="en-US" sz="2800" dirty="0" err="1"/>
              <a:t>nhau</a:t>
            </a:r>
            <a:r>
              <a:rPr lang="en-US" altLang="en-US" sz="2800" dirty="0"/>
              <a:t> </a:t>
            </a:r>
            <a:r>
              <a:rPr lang="en-US" altLang="en-US" sz="2800" dirty="0" err="1"/>
              <a:t>để</a:t>
            </a:r>
            <a:r>
              <a:rPr lang="en-US" altLang="en-US" sz="2800" dirty="0"/>
              <a:t> </a:t>
            </a:r>
            <a:r>
              <a:rPr lang="en-US" altLang="en-US" sz="2800" dirty="0" err="1"/>
              <a:t>phổ</a:t>
            </a:r>
            <a:r>
              <a:rPr lang="en-US" altLang="en-US" sz="2800" dirty="0"/>
              <a:t> </a:t>
            </a:r>
            <a:r>
              <a:rPr lang="en-US" altLang="en-US" sz="2800" dirty="0" err="1"/>
              <a:t>biến</a:t>
            </a:r>
            <a:r>
              <a:rPr lang="en-US" altLang="en-US" sz="2800" dirty="0"/>
              <a:t> CS: video, </a:t>
            </a:r>
            <a:r>
              <a:rPr lang="en-US" altLang="en-US" sz="2800" dirty="0" err="1"/>
              <a:t>thảo</a:t>
            </a:r>
            <a:r>
              <a:rPr lang="en-US" altLang="en-US" sz="2800" dirty="0"/>
              <a:t> </a:t>
            </a:r>
            <a:r>
              <a:rPr lang="en-US" altLang="en-US" sz="2800" dirty="0" err="1"/>
              <a:t>luận</a:t>
            </a:r>
            <a:r>
              <a:rPr lang="en-US" altLang="en-US" sz="2800" dirty="0"/>
              <a:t> </a:t>
            </a:r>
            <a:r>
              <a:rPr lang="en-US" altLang="en-US" sz="2800" dirty="0" err="1"/>
              <a:t>nhóm</a:t>
            </a:r>
            <a:r>
              <a:rPr lang="en-US" altLang="en-US" sz="2800" dirty="0"/>
              <a:t>, </a:t>
            </a:r>
            <a:r>
              <a:rPr lang="en-US" altLang="en-US" sz="2800" dirty="0" err="1"/>
              <a:t>thuyết</a:t>
            </a:r>
            <a:r>
              <a:rPr lang="en-US" altLang="en-US" sz="2800" dirty="0"/>
              <a:t> </a:t>
            </a:r>
            <a:r>
              <a:rPr lang="en-US" altLang="en-US" sz="2800" dirty="0" err="1"/>
              <a:t>trình</a:t>
            </a:r>
            <a:r>
              <a:rPr lang="en-US" altLang="en-US" sz="2800" dirty="0"/>
              <a:t>, </a:t>
            </a:r>
            <a:r>
              <a:rPr lang="en-US" altLang="en-US" sz="2800" dirty="0" err="1"/>
              <a:t>quảng</a:t>
            </a:r>
            <a:r>
              <a:rPr lang="en-US" altLang="en-US" sz="2800" dirty="0"/>
              <a:t> </a:t>
            </a:r>
            <a:r>
              <a:rPr lang="en-US" altLang="en-US" sz="2800" dirty="0" err="1"/>
              <a:t>cáo</a:t>
            </a:r>
            <a:r>
              <a:rPr lang="en-US" altLang="en-US" sz="2800" dirty="0"/>
              <a:t>, …</a:t>
            </a:r>
          </a:p>
          <a:p>
            <a:pPr lvl="2"/>
            <a:r>
              <a:rPr lang="en-US" altLang="en-US" sz="2800" dirty="0" err="1"/>
              <a:t>Giúp</a:t>
            </a:r>
            <a:r>
              <a:rPr lang="en-US" altLang="en-US" sz="2800" dirty="0"/>
              <a:t> </a:t>
            </a:r>
            <a:r>
              <a:rPr lang="en-US" altLang="en-US" sz="2800" dirty="0" err="1"/>
              <a:t>nhân</a:t>
            </a:r>
            <a:r>
              <a:rPr lang="en-US" altLang="en-US" sz="2800" dirty="0"/>
              <a:t> </a:t>
            </a:r>
            <a:r>
              <a:rPr lang="en-US" altLang="en-US" sz="2800" dirty="0" err="1"/>
              <a:t>viên</a:t>
            </a:r>
            <a:r>
              <a:rPr lang="en-US" altLang="en-US" sz="2800" dirty="0"/>
              <a:t> </a:t>
            </a:r>
            <a:r>
              <a:rPr lang="en-US" altLang="en-US" sz="2800" dirty="0" err="1"/>
              <a:t>thấm</a:t>
            </a:r>
            <a:r>
              <a:rPr lang="en-US" altLang="en-US" sz="2800" dirty="0"/>
              <a:t> </a:t>
            </a:r>
            <a:r>
              <a:rPr lang="en-US" altLang="en-US" sz="2800" dirty="0" err="1"/>
              <a:t>nhuần</a:t>
            </a:r>
            <a:r>
              <a:rPr lang="en-US" altLang="en-US" sz="2800" dirty="0"/>
              <a:t> CS, </a:t>
            </a:r>
            <a:r>
              <a:rPr lang="en-US" altLang="en-US" sz="2800" dirty="0" err="1"/>
              <a:t>chỉ</a:t>
            </a:r>
            <a:r>
              <a:rPr lang="en-US" altLang="en-US" sz="2800" dirty="0"/>
              <a:t> </a:t>
            </a:r>
            <a:r>
              <a:rPr lang="en-US" altLang="en-US" sz="2800" dirty="0" err="1"/>
              <a:t>thị</a:t>
            </a:r>
            <a:r>
              <a:rPr lang="en-US" altLang="en-US" sz="2800" dirty="0"/>
              <a:t>, </a:t>
            </a:r>
            <a:r>
              <a:rPr lang="en-US" altLang="en-US" sz="2800" dirty="0" err="1"/>
              <a:t>hướng</a:t>
            </a:r>
            <a:r>
              <a:rPr lang="en-US" altLang="en-US" sz="2800" dirty="0"/>
              <a:t> </a:t>
            </a:r>
            <a:r>
              <a:rPr lang="en-US" altLang="en-US" sz="2800" dirty="0" err="1"/>
              <a:t>dẫn</a:t>
            </a:r>
            <a:r>
              <a:rPr lang="en-US" altLang="en-US" sz="2800" dirty="0"/>
              <a:t> </a:t>
            </a:r>
            <a:r>
              <a:rPr lang="en-US" altLang="en-US" sz="2800" dirty="0" err="1"/>
              <a:t>và</a:t>
            </a:r>
            <a:r>
              <a:rPr lang="en-US" altLang="en-US" sz="2800" dirty="0"/>
              <a:t> </a:t>
            </a:r>
            <a:r>
              <a:rPr lang="en-US" altLang="en-US" sz="2800" dirty="0" err="1"/>
              <a:t>thủ</a:t>
            </a:r>
            <a:r>
              <a:rPr lang="en-US" altLang="en-US" sz="2800" dirty="0"/>
              <a:t> </a:t>
            </a:r>
            <a:r>
              <a:rPr lang="en-US" altLang="en-US" sz="2800" dirty="0" err="1"/>
              <a:t>tục</a:t>
            </a:r>
            <a:endParaRPr lang="en-US" altLang="en-US" sz="2400" dirty="0"/>
          </a:p>
          <a:p>
            <a:endParaRPr lang="en-US" altLang="en-US" dirty="0"/>
          </a:p>
        </p:txBody>
      </p:sp>
      <p:sp>
        <p:nvSpPr>
          <p:cNvPr id="93188"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93189"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93190"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3F621E7F-7C1D-4E41-A910-523AF56A8680}" type="slidenum">
              <a:rPr lang="en-US" altLang="en-US" sz="1200" smtClean="0"/>
              <a:pPr eaLnBrk="1" hangingPunct="1">
                <a:spcBef>
                  <a:spcPct val="0"/>
                </a:spcBef>
                <a:buClrTx/>
                <a:buSzTx/>
                <a:buFontTx/>
                <a:buNone/>
              </a:pPr>
              <a:t>93</a:t>
            </a:fld>
            <a:endParaRPr lang="en-US" altLang="en-US" sz="1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3187">
                                            <p:txEl>
                                              <p:pRg st="2" end="2"/>
                                            </p:txEl>
                                          </p:spTgt>
                                        </p:tgtEl>
                                        <p:attrNameLst>
                                          <p:attrName>style.visibility</p:attrName>
                                        </p:attrNameLst>
                                      </p:cBhvr>
                                      <p:to>
                                        <p:strVal val="visible"/>
                                      </p:to>
                                    </p:set>
                                    <p:animEffect transition="in" filter="barn(inVertical)">
                                      <p:cBhvr>
                                        <p:cTn id="7" dur="500"/>
                                        <p:tgtEl>
                                          <p:spTgt spid="9318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93187">
                                            <p:txEl>
                                              <p:pRg st="3" end="3"/>
                                            </p:txEl>
                                          </p:spTgt>
                                        </p:tgtEl>
                                        <p:attrNameLst>
                                          <p:attrName>style.visibility</p:attrName>
                                        </p:attrNameLst>
                                      </p:cBhvr>
                                      <p:to>
                                        <p:strVal val="visible"/>
                                      </p:to>
                                    </p:set>
                                    <p:animEffect transition="in" filter="barn(inVertical)">
                                      <p:cBhvr>
                                        <p:cTn id="12" dur="500"/>
                                        <p:tgtEl>
                                          <p:spTgt spid="9318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p:cNvSpPr>
            <a:spLocks noGrp="1"/>
          </p:cNvSpPr>
          <p:nvPr>
            <p:ph type="title"/>
          </p:nvPr>
        </p:nvSpPr>
        <p:spPr/>
        <p:txBody>
          <a:bodyPr/>
          <a:lstStyle/>
          <a:p>
            <a:r>
              <a:rPr lang="en-US" altLang="en-US" dirty="0"/>
              <a:t>1.2.6 </a:t>
            </a:r>
            <a:r>
              <a:rPr lang="en-US" altLang="en-US" dirty="0" err="1"/>
              <a:t>Những</a:t>
            </a:r>
            <a:r>
              <a:rPr lang="en-US" altLang="en-US" dirty="0"/>
              <a:t> </a:t>
            </a:r>
            <a:r>
              <a:rPr lang="en-US" altLang="en-US" dirty="0" err="1"/>
              <a:t>thực</a:t>
            </a:r>
            <a:r>
              <a:rPr lang="en-US" altLang="en-US" dirty="0"/>
              <a:t> </a:t>
            </a:r>
            <a:r>
              <a:rPr lang="en-US" altLang="en-US" dirty="0" err="1"/>
              <a:t>hành</a:t>
            </a:r>
            <a:r>
              <a:rPr lang="en-US" altLang="en-US" dirty="0"/>
              <a:t> </a:t>
            </a:r>
            <a:r>
              <a:rPr lang="en-US" altLang="en-US" dirty="0" err="1"/>
              <a:t>tốt</a:t>
            </a:r>
            <a:r>
              <a:rPr lang="en-US" altLang="en-US" dirty="0"/>
              <a:t> </a:t>
            </a:r>
            <a:r>
              <a:rPr lang="en-US" altLang="en-US" dirty="0" err="1"/>
              <a:t>cho</a:t>
            </a:r>
            <a:r>
              <a:rPr lang="en-US" altLang="en-US" dirty="0"/>
              <a:t> </a:t>
            </a:r>
            <a:r>
              <a:rPr lang="en-US" altLang="en-US" dirty="0" err="1"/>
              <a:t>việc</a:t>
            </a:r>
            <a:r>
              <a:rPr lang="en-US" altLang="en-US" dirty="0"/>
              <a:t> </a:t>
            </a:r>
            <a:r>
              <a:rPr lang="en-US" altLang="en-US" dirty="0" err="1"/>
              <a:t>tạo</a:t>
            </a:r>
            <a:r>
              <a:rPr lang="en-US" altLang="en-US" dirty="0"/>
              <a:t> </a:t>
            </a:r>
            <a:r>
              <a:rPr lang="en-US" altLang="en-US" dirty="0" err="1"/>
              <a:t>khung</a:t>
            </a:r>
            <a:r>
              <a:rPr lang="en-US" altLang="en-US" dirty="0"/>
              <a:t> CS ATTT (..)</a:t>
            </a:r>
          </a:p>
        </p:txBody>
      </p:sp>
      <p:sp>
        <p:nvSpPr>
          <p:cNvPr id="94211" name="Content Placeholder 2"/>
          <p:cNvSpPr>
            <a:spLocks noGrp="1"/>
          </p:cNvSpPr>
          <p:nvPr>
            <p:ph idx="1"/>
          </p:nvPr>
        </p:nvSpPr>
        <p:spPr/>
        <p:txBody>
          <a:bodyPr/>
          <a:lstStyle/>
          <a:p>
            <a:pPr lvl="1"/>
            <a:r>
              <a:rPr lang="en-US" altLang="en-US" sz="3200" dirty="0" err="1"/>
              <a:t>Tích</a:t>
            </a:r>
            <a:r>
              <a:rPr lang="en-US" altLang="en-US" sz="3200" dirty="0"/>
              <a:t> </a:t>
            </a:r>
            <a:r>
              <a:rPr lang="en-US" altLang="en-US" sz="3200" dirty="0" err="1"/>
              <a:t>hợp</a:t>
            </a:r>
            <a:r>
              <a:rPr lang="en-US" altLang="en-US" sz="3200" dirty="0"/>
              <a:t> CS ATTT </a:t>
            </a:r>
            <a:r>
              <a:rPr lang="en-US" altLang="en-US" sz="3200" dirty="0" err="1"/>
              <a:t>với</a:t>
            </a:r>
            <a:r>
              <a:rPr lang="en-US" altLang="en-US" sz="3200" dirty="0"/>
              <a:t> </a:t>
            </a:r>
            <a:r>
              <a:rPr lang="en-US" altLang="en-US" sz="3200" dirty="0" err="1"/>
              <a:t>các</a:t>
            </a:r>
            <a:r>
              <a:rPr lang="en-US" altLang="en-US" sz="3200" dirty="0"/>
              <a:t> CS </a:t>
            </a:r>
            <a:r>
              <a:rPr lang="en-US" altLang="en-US" sz="3200" dirty="0" err="1"/>
              <a:t>khác</a:t>
            </a:r>
            <a:r>
              <a:rPr lang="en-US" altLang="en-US" sz="3200" dirty="0"/>
              <a:t> </a:t>
            </a:r>
            <a:r>
              <a:rPr lang="en-US" altLang="en-US" sz="3200" dirty="0" err="1"/>
              <a:t>một</a:t>
            </a:r>
            <a:r>
              <a:rPr lang="en-US" altLang="en-US" sz="3200" dirty="0"/>
              <a:t> </a:t>
            </a:r>
            <a:r>
              <a:rPr lang="en-US" altLang="en-US" sz="3200" dirty="0" err="1"/>
              <a:t>cách</a:t>
            </a:r>
            <a:r>
              <a:rPr lang="en-US" altLang="en-US" sz="3200" dirty="0"/>
              <a:t> </a:t>
            </a:r>
            <a:r>
              <a:rPr lang="en-US" altLang="en-US" sz="3200" dirty="0" err="1"/>
              <a:t>thống</a:t>
            </a:r>
            <a:r>
              <a:rPr lang="en-US" altLang="en-US" sz="3200" dirty="0"/>
              <a:t> </a:t>
            </a:r>
            <a:r>
              <a:rPr lang="en-US" altLang="en-US" sz="3200" dirty="0" err="1"/>
              <a:t>nhất</a:t>
            </a:r>
            <a:r>
              <a:rPr lang="en-US" altLang="en-US" sz="3200" dirty="0"/>
              <a:t> (</a:t>
            </a:r>
            <a:r>
              <a:rPr lang="en-US" altLang="en-US" sz="3200" dirty="0" err="1"/>
              <a:t>ví</a:t>
            </a:r>
            <a:r>
              <a:rPr lang="en-US" altLang="en-US" sz="3200" dirty="0"/>
              <a:t> </a:t>
            </a:r>
            <a:r>
              <a:rPr lang="en-US" altLang="en-US" sz="3200" dirty="0" err="1"/>
              <a:t>dụ</a:t>
            </a:r>
            <a:r>
              <a:rPr lang="en-US" altLang="en-US" sz="3200" dirty="0"/>
              <a:t> CS con </a:t>
            </a:r>
            <a:r>
              <a:rPr lang="en-US" altLang="en-US" sz="3200" dirty="0" err="1"/>
              <a:t>người</a:t>
            </a:r>
            <a:r>
              <a:rPr lang="en-US" altLang="en-US" sz="3200" dirty="0"/>
              <a:t>)</a:t>
            </a:r>
          </a:p>
          <a:p>
            <a:pPr lvl="1"/>
            <a:r>
              <a:rPr lang="en-US" altLang="en-US" sz="3200" dirty="0" err="1"/>
              <a:t>Phát</a:t>
            </a:r>
            <a:r>
              <a:rPr lang="en-US" altLang="en-US" sz="3200" dirty="0"/>
              <a:t> </a:t>
            </a:r>
            <a:r>
              <a:rPr lang="en-US" altLang="en-US" sz="3200" dirty="0" err="1"/>
              <a:t>triển</a:t>
            </a:r>
            <a:r>
              <a:rPr lang="en-US" altLang="en-US" sz="3200" dirty="0"/>
              <a:t> </a:t>
            </a:r>
            <a:r>
              <a:rPr lang="en-US" altLang="en-US" sz="3200" dirty="0" err="1"/>
              <a:t>dựa</a:t>
            </a:r>
            <a:r>
              <a:rPr lang="en-US" altLang="en-US" sz="3200" dirty="0"/>
              <a:t> </a:t>
            </a:r>
            <a:r>
              <a:rPr lang="en-US" altLang="en-US" sz="3200" dirty="0" err="1"/>
              <a:t>trên</a:t>
            </a:r>
            <a:r>
              <a:rPr lang="en-US" altLang="en-US" sz="3200" dirty="0"/>
              <a:t> </a:t>
            </a:r>
            <a:r>
              <a:rPr lang="en-US" altLang="en-US" sz="3200" dirty="0" err="1"/>
              <a:t>cách</a:t>
            </a:r>
            <a:r>
              <a:rPr lang="en-US" altLang="en-US" sz="3200" dirty="0"/>
              <a:t> </a:t>
            </a:r>
            <a:r>
              <a:rPr lang="en-US" altLang="en-US" sz="3200" dirty="0" err="1"/>
              <a:t>tiếp</a:t>
            </a:r>
            <a:r>
              <a:rPr lang="en-US" altLang="en-US" sz="3200" dirty="0"/>
              <a:t> </a:t>
            </a:r>
            <a:r>
              <a:rPr lang="en-US" altLang="en-US" sz="3200" dirty="0" err="1"/>
              <a:t>cận</a:t>
            </a:r>
            <a:r>
              <a:rPr lang="en-US" altLang="en-US" sz="3200" dirty="0"/>
              <a:t> </a:t>
            </a:r>
            <a:r>
              <a:rPr lang="en-US" altLang="en-US" sz="3200" dirty="0" err="1"/>
              <a:t>có</a:t>
            </a:r>
            <a:r>
              <a:rPr lang="en-US" altLang="en-US" sz="3200" dirty="0"/>
              <a:t> </a:t>
            </a:r>
            <a:r>
              <a:rPr lang="en-US" altLang="en-US" sz="3200" dirty="0" err="1"/>
              <a:t>cấu</a:t>
            </a:r>
            <a:r>
              <a:rPr lang="en-US" altLang="en-US" sz="3200" dirty="0"/>
              <a:t> </a:t>
            </a:r>
            <a:r>
              <a:rPr lang="en-US" altLang="en-US" sz="3200" dirty="0" err="1"/>
              <a:t>trúc</a:t>
            </a:r>
            <a:endParaRPr lang="en-US" altLang="en-US" sz="3200" dirty="0"/>
          </a:p>
          <a:p>
            <a:pPr lvl="2"/>
            <a:r>
              <a:rPr lang="en-US" altLang="en-US" sz="2800" dirty="0" err="1"/>
              <a:t>Đạt</a:t>
            </a:r>
            <a:r>
              <a:rPr lang="en-US" altLang="en-US" sz="2800" dirty="0"/>
              <a:t> </a:t>
            </a:r>
            <a:r>
              <a:rPr lang="en-US" altLang="en-US" sz="2800" dirty="0" err="1"/>
              <a:t>được</a:t>
            </a:r>
            <a:r>
              <a:rPr lang="en-US" altLang="en-US" sz="2800" dirty="0"/>
              <a:t> </a:t>
            </a:r>
            <a:r>
              <a:rPr lang="en-US" altLang="en-US" sz="2800" dirty="0" err="1"/>
              <a:t>tập</a:t>
            </a:r>
            <a:r>
              <a:rPr lang="en-US" altLang="en-US" sz="2800" dirty="0"/>
              <a:t> </a:t>
            </a:r>
            <a:r>
              <a:rPr lang="en-US" altLang="en-US" sz="2800" dirty="0" err="1"/>
              <a:t>các</a:t>
            </a:r>
            <a:r>
              <a:rPr lang="en-US" altLang="en-US" sz="2800" dirty="0"/>
              <a:t> CS </a:t>
            </a:r>
            <a:r>
              <a:rPr lang="en-US" altLang="en-US" sz="2800" dirty="0" err="1"/>
              <a:t>chặt</a:t>
            </a:r>
            <a:r>
              <a:rPr lang="en-US" altLang="en-US" sz="2800" dirty="0"/>
              <a:t> </a:t>
            </a:r>
            <a:r>
              <a:rPr lang="en-US" altLang="en-US" sz="2800" dirty="0" err="1"/>
              <a:t>chẽ</a:t>
            </a:r>
            <a:endParaRPr lang="en-US" altLang="en-US" sz="2800" dirty="0"/>
          </a:p>
          <a:p>
            <a:pPr lvl="2"/>
            <a:endParaRPr lang="en-US" altLang="en-US" sz="2400" dirty="0"/>
          </a:p>
          <a:p>
            <a:endParaRPr lang="en-US" altLang="en-US" dirty="0"/>
          </a:p>
        </p:txBody>
      </p:sp>
      <p:sp>
        <p:nvSpPr>
          <p:cNvPr id="94212"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Quản lí và xây dựng chính sách ATTT</a:t>
            </a:r>
          </a:p>
        </p:txBody>
      </p:sp>
      <p:sp>
        <p:nvSpPr>
          <p:cNvPr id="94213"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94214"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6CEFE0FA-6E81-4BEA-911E-B4513DB34AB7}" type="slidenum">
              <a:rPr lang="en-US" altLang="en-US" sz="1200" smtClean="0"/>
              <a:pPr eaLnBrk="1" hangingPunct="1">
                <a:spcBef>
                  <a:spcPct val="0"/>
                </a:spcBef>
                <a:buClrTx/>
                <a:buSzTx/>
                <a:buFontTx/>
                <a:buNone/>
              </a:pPr>
              <a:t>94</a:t>
            </a:fld>
            <a:endParaRPr lang="en-US" altLang="en-US" sz="1200"/>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Date Placeholder 3"/>
          <p:cNvSpPr>
            <a:spLocks noGrp="1"/>
          </p:cNvSpPr>
          <p:nvPr>
            <p:ph type="dt"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Chương 2. Những nguyên lí ĐG ATTT</a:t>
            </a:r>
          </a:p>
        </p:txBody>
      </p:sp>
      <p:sp>
        <p:nvSpPr>
          <p:cNvPr id="95235" name="Footer Placeholder 4"/>
          <p:cNvSpPr>
            <a:spLocks noGrp="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r>
              <a:rPr lang="en-US" altLang="en-US" sz="1200"/>
              <a:t>Trần Thị Xuyên, Khoa ATTT</a:t>
            </a:r>
          </a:p>
        </p:txBody>
      </p:sp>
      <p:sp>
        <p:nvSpPr>
          <p:cNvPr id="95236" name="Slide Number Placeholder 5"/>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accent1"/>
              </a:buClr>
              <a:buSzPct val="65000"/>
              <a:buFont typeface="Wingdings" pitchFamily="2" charset="2"/>
              <a:buChar char="n"/>
              <a:defRPr sz="3000">
                <a:solidFill>
                  <a:schemeClr val="tx1"/>
                </a:solidFill>
                <a:latin typeface="Times New Roman" pitchFamily="18" charset="0"/>
                <a:cs typeface="Times New Roman" pitchFamily="18" charset="0"/>
              </a:defRPr>
            </a:lvl1pPr>
            <a:lvl2pPr marL="742950" indent="-285750" eaLnBrk="0" hangingPunct="0">
              <a:spcBef>
                <a:spcPct val="20000"/>
              </a:spcBef>
              <a:buClr>
                <a:schemeClr val="accent2"/>
              </a:buClr>
              <a:buSzPct val="60000"/>
              <a:buFont typeface="Wingdings" pitchFamily="2" charset="2"/>
              <a:buChar char="q"/>
              <a:defRPr sz="2600">
                <a:solidFill>
                  <a:schemeClr val="tx1"/>
                </a:solidFill>
                <a:latin typeface="Times New Roman" pitchFamily="18" charset="0"/>
                <a:cs typeface="Times New Roman" pitchFamily="18" charset="0"/>
              </a:defRPr>
            </a:lvl2pPr>
            <a:lvl3pPr marL="1143000" indent="-228600" eaLnBrk="0" hangingPunct="0">
              <a:spcBef>
                <a:spcPct val="20000"/>
              </a:spcBef>
              <a:buClr>
                <a:schemeClr val="accent1"/>
              </a:buClr>
              <a:buSzPct val="65000"/>
              <a:buFont typeface="Wingdings" pitchFamily="2" charset="2"/>
              <a:buChar char="n"/>
              <a:defRPr sz="2200">
                <a:solidFill>
                  <a:schemeClr val="tx1"/>
                </a:solidFill>
                <a:latin typeface="Times New Roman" pitchFamily="18" charset="0"/>
                <a:cs typeface="Times New Roman" pitchFamily="18" charset="0"/>
              </a:defRPr>
            </a:lvl3pPr>
            <a:lvl4pPr marL="1600200" indent="-228600" eaLnBrk="0" hangingPunct="0">
              <a:spcBef>
                <a:spcPct val="20000"/>
              </a:spcBef>
              <a:buClr>
                <a:schemeClr val="accent2"/>
              </a:buClr>
              <a:buSzPct val="70000"/>
              <a:buFont typeface="Wingdings" pitchFamily="2" charset="2"/>
              <a:buChar char="q"/>
              <a:defRPr sz="2000">
                <a:solidFill>
                  <a:schemeClr val="tx1"/>
                </a:solidFill>
                <a:latin typeface="Times New Roman" pitchFamily="18" charset="0"/>
                <a:cs typeface="Times New Roman" pitchFamily="18" charset="0"/>
              </a:defRPr>
            </a:lvl4pPr>
            <a:lvl5pPr marL="2057400" indent="-228600" eaLnBrk="0" hangingPunct="0">
              <a:spcBef>
                <a:spcPct val="20000"/>
              </a:spcBef>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Times New Roman" pitchFamily="18" charset="0"/>
                <a:cs typeface="Times New Roman" pitchFamily="18" charset="0"/>
              </a:defRPr>
            </a:lvl9pPr>
          </a:lstStyle>
          <a:p>
            <a:pPr eaLnBrk="1" hangingPunct="1">
              <a:spcBef>
                <a:spcPct val="0"/>
              </a:spcBef>
              <a:buClrTx/>
              <a:buSzTx/>
              <a:buFontTx/>
              <a:buNone/>
            </a:pPr>
            <a:fld id="{D2A84E7A-D5E7-4ADE-8347-5AF411A81E9D}" type="slidenum">
              <a:rPr lang="en-US" altLang="en-US" sz="1200" smtClean="0"/>
              <a:pPr eaLnBrk="1" hangingPunct="1">
                <a:spcBef>
                  <a:spcPct val="0"/>
                </a:spcBef>
                <a:buClrTx/>
                <a:buSzTx/>
                <a:buFontTx/>
                <a:buNone/>
              </a:pPr>
              <a:t>95</a:t>
            </a:fld>
            <a:endParaRPr lang="en-US" altLang="en-US" sz="1200"/>
          </a:p>
        </p:txBody>
      </p:sp>
      <p:sp>
        <p:nvSpPr>
          <p:cNvPr id="95237" name="Rectangle 2"/>
          <p:cNvSpPr>
            <a:spLocks noGrp="1" noChangeArrowheads="1"/>
          </p:cNvSpPr>
          <p:nvPr>
            <p:ph type="title"/>
          </p:nvPr>
        </p:nvSpPr>
        <p:spPr/>
        <p:txBody>
          <a:bodyPr/>
          <a:lstStyle/>
          <a:p>
            <a:pPr eaLnBrk="1" hangingPunct="1"/>
            <a:r>
              <a:rPr lang="en-US" altLang="en-US"/>
              <a:t>Ôn tập chương 1</a:t>
            </a:r>
          </a:p>
        </p:txBody>
      </p:sp>
      <p:sp>
        <p:nvSpPr>
          <p:cNvPr id="95238" name="Rectangle 3"/>
          <p:cNvSpPr>
            <a:spLocks noGrp="1" noChangeArrowheads="1"/>
          </p:cNvSpPr>
          <p:nvPr>
            <p:ph type="body" idx="1"/>
          </p:nvPr>
        </p:nvSpPr>
        <p:spPr/>
        <p:txBody>
          <a:bodyPr/>
          <a:lstStyle/>
          <a:p>
            <a:pPr eaLnBrk="1" hangingPunct="1"/>
            <a:r>
              <a:rPr lang="en-US" altLang="en-US"/>
              <a:t>An toàn: bí mật, sẵn sàng, toàn vẹn (CIA)</a:t>
            </a:r>
          </a:p>
          <a:p>
            <a:pPr eaLnBrk="1" hangingPunct="1"/>
            <a:r>
              <a:rPr lang="en-US" altLang="en-US"/>
              <a:t>Kỹ thuật + phi kỹ thuật (quản lý)</a:t>
            </a:r>
          </a:p>
          <a:p>
            <a:pPr eaLnBrk="1" hangingPunct="1"/>
            <a:r>
              <a:rPr lang="en-US" altLang="en-US"/>
              <a:t>20%</a:t>
            </a:r>
          </a:p>
          <a:p>
            <a:pPr eaLnBrk="1" hangingPunct="1"/>
            <a:r>
              <a:rPr lang="en-US" altLang="en-US"/>
              <a:t>80%</a:t>
            </a:r>
          </a:p>
          <a:p>
            <a:pPr eaLnBrk="1" hangingPunct="1"/>
            <a:r>
              <a:rPr lang="en-US" altLang="en-US"/>
              <a:t>Rủi ro (tài sản, điểm yếu, đe dọa)</a:t>
            </a:r>
          </a:p>
          <a:p>
            <a:pPr eaLnBrk="1" hangingPunct="1"/>
            <a:r>
              <a:rPr lang="en-US" altLang="en-US"/>
              <a:t>5W1H (</a:t>
            </a:r>
            <a:r>
              <a:rPr lang="en-AU" altLang="en-US"/>
              <a:t>What, Who, Where, When, Why, How)</a:t>
            </a:r>
          </a:p>
          <a:p>
            <a:pPr eaLnBrk="1" hangingPunct="1"/>
            <a:r>
              <a:rPr lang="en-AU" altLang="en-US"/>
              <a:t>Tiêu chuẩn ATTT: ISO 27001, NIST</a:t>
            </a:r>
            <a:endParaRPr lang="en-US" altLang="en-US"/>
          </a:p>
          <a:p>
            <a:pPr eaLnBrk="1" hangingPunct="1"/>
            <a:r>
              <a:rPr lang="en-US" altLang="en-US"/>
              <a:t>Bài tập l</a:t>
            </a:r>
            <a:r>
              <a:rPr lang="en-AU" altLang="en-US"/>
              <a:t>ớn =&gt; có khả năng thi cuối kỳ</a:t>
            </a:r>
            <a:endParaRPr lang="en-US" altLang="en-US"/>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Các khái niệm cơ bản</a:t>
            </a: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B78B191-4D3F-403E-AAE5-8E88385FB05B}" type="slidenum">
              <a:rPr kumimoji="0" lang="en-US" sz="1000" b="1" i="0" u="none" strike="noStrike" kern="1200" cap="none" spc="0" normalizeH="0" baseline="0" noProof="0" smtClean="0">
                <a:ln>
                  <a:noFill/>
                </a:ln>
                <a:solidFill>
                  <a:srgbClr val="000000"/>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96</a:t>
            </a:fld>
            <a:endParaRPr kumimoji="0" lang="en-US" sz="1000" b="1" i="0" u="none" strike="noStrike" kern="1200" cap="none" spc="0" normalizeH="0" baseline="0" noProof="0">
              <a:ln>
                <a:noFill/>
              </a:ln>
              <a:solidFill>
                <a:srgbClr val="000000"/>
              </a:solidFill>
              <a:effectLst/>
              <a:uLnTx/>
              <a:uFillTx/>
              <a:latin typeface="Arial" charset="0"/>
              <a:ea typeface="+mn-ea"/>
              <a:cs typeface="+mn-cs"/>
            </a:endParaRPr>
          </a:p>
        </p:txBody>
      </p:sp>
      <p:sp>
        <p:nvSpPr>
          <p:cNvPr id="6" name="Content Placeholder 5"/>
          <p:cNvSpPr txBox="1">
            <a:spLocks/>
          </p:cNvSpPr>
          <p:nvPr/>
        </p:nvSpPr>
        <p:spPr bwMode="gray">
          <a:xfrm>
            <a:off x="1140069" y="5146431"/>
            <a:ext cx="7259516" cy="1371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marL="342900" marR="0" lvl="0" indent="-342900" algn="l" defTabSz="914400" rtl="0" eaLnBrk="1" fontAlgn="base" latinLnBrk="0" hangingPunct="1">
              <a:lnSpc>
                <a:spcPct val="100000"/>
              </a:lnSpc>
              <a:spcBef>
                <a:spcPct val="20000"/>
              </a:spcBef>
              <a:spcAft>
                <a:spcPct val="0"/>
              </a:spcAft>
              <a:buClrTx/>
              <a:buSzTx/>
              <a:buFontTx/>
              <a:buNone/>
              <a:tabLst/>
              <a:defRPr/>
            </a:pPr>
            <a:r>
              <a:rPr kumimoji="0" lang="en-US" sz="3200" b="1" i="0" u="none" strike="noStrike" kern="0" cap="none" spc="0" normalizeH="0" baseline="0" noProof="0">
                <a:ln>
                  <a:noFill/>
                </a:ln>
                <a:solidFill>
                  <a:srgbClr val="000000"/>
                </a:solidFill>
                <a:effectLst/>
                <a:uLnTx/>
                <a:uFillTx/>
                <a:latin typeface="Arial"/>
                <a:ea typeface="+mn-ea"/>
                <a:cs typeface="+mn-cs"/>
              </a:rPr>
              <a:t>RISK= </a:t>
            </a:r>
            <a:r>
              <a:rPr kumimoji="0" lang="en-US" sz="6000" b="1" i="0" u="none" strike="noStrike" kern="0" cap="none" spc="0" normalizeH="0" baseline="-10000" noProof="0">
                <a:ln>
                  <a:noFill/>
                </a:ln>
                <a:solidFill>
                  <a:srgbClr val="000000"/>
                </a:solidFill>
                <a:effectLst/>
                <a:uLnTx/>
                <a:uFillTx/>
                <a:latin typeface="Arial"/>
                <a:ea typeface="+mn-ea"/>
                <a:cs typeface="+mn-cs"/>
              </a:rPr>
              <a:t>f</a:t>
            </a:r>
            <a:r>
              <a:rPr kumimoji="0" lang="en-US" sz="3200" b="1" i="0" u="none" strike="noStrike" kern="0" cap="none" spc="0" normalizeH="0" baseline="0" noProof="0">
                <a:ln>
                  <a:noFill/>
                </a:ln>
                <a:solidFill>
                  <a:srgbClr val="000000"/>
                </a:solidFill>
                <a:effectLst/>
                <a:uLnTx/>
                <a:uFillTx/>
                <a:latin typeface="Arial"/>
                <a:ea typeface="+mn-ea"/>
                <a:cs typeface="+mn-cs"/>
              </a:rPr>
              <a:t>(Asset,Threat,Vulnerability)</a:t>
            </a:r>
          </a:p>
        </p:txBody>
      </p:sp>
      <p:pic>
        <p:nvPicPr>
          <p:cNvPr id="7" name="Picture 2"/>
          <p:cNvPicPr>
            <a:picLocks noChangeAspect="1" noChangeArrowheads="1"/>
          </p:cNvPicPr>
          <p:nvPr/>
        </p:nvPicPr>
        <p:blipFill>
          <a:blip r:embed="rId3"/>
          <a:srcRect/>
          <a:stretch>
            <a:fillRect/>
          </a:stretch>
        </p:blipFill>
        <p:spPr bwMode="auto">
          <a:xfrm>
            <a:off x="990600" y="1984698"/>
            <a:ext cx="2971800" cy="2815902"/>
          </a:xfrm>
          <a:prstGeom prst="rect">
            <a:avLst/>
          </a:prstGeom>
          <a:noFill/>
          <a:ln w="9525">
            <a:noFill/>
            <a:miter lim="800000"/>
            <a:headEnd/>
            <a:tailEnd/>
          </a:ln>
          <a:effectLst/>
        </p:spPr>
      </p:pic>
      <p:pic>
        <p:nvPicPr>
          <p:cNvPr id="8" name="Picture 3"/>
          <p:cNvPicPr>
            <a:picLocks noChangeAspect="1" noChangeArrowheads="1"/>
          </p:cNvPicPr>
          <p:nvPr/>
        </p:nvPicPr>
        <p:blipFill>
          <a:blip r:embed="rId4"/>
          <a:srcRect/>
          <a:stretch>
            <a:fillRect/>
          </a:stretch>
        </p:blipFill>
        <p:spPr bwMode="auto">
          <a:xfrm>
            <a:off x="5181600" y="1949880"/>
            <a:ext cx="3113258" cy="2794197"/>
          </a:xfrm>
          <a:prstGeom prst="rect">
            <a:avLst/>
          </a:prstGeom>
          <a:noFill/>
          <a:ln w="9525">
            <a:noFill/>
            <a:miter lim="800000"/>
            <a:headEnd/>
            <a:tailEnd/>
          </a:ln>
          <a:effectLst/>
        </p:spPr>
      </p:pic>
      <p:sp>
        <p:nvSpPr>
          <p:cNvPr id="9" name="Notched Right Arrow 8"/>
          <p:cNvSpPr/>
          <p:nvPr/>
        </p:nvSpPr>
        <p:spPr>
          <a:xfrm>
            <a:off x="76200" y="2441898"/>
            <a:ext cx="1143960" cy="678996"/>
          </a:xfrm>
          <a:prstGeom prst="notched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DDE4EB"/>
                </a:solidFill>
                <a:effectLst/>
                <a:uLnTx/>
                <a:uFillTx/>
                <a:latin typeface="Times New Roman" pitchFamily="18" charset="0"/>
                <a:ea typeface="+mn-ea"/>
                <a:cs typeface="Times New Roman" pitchFamily="18" charset="0"/>
              </a:rPr>
              <a:t>Trước</a:t>
            </a:r>
          </a:p>
        </p:txBody>
      </p:sp>
      <p:sp>
        <p:nvSpPr>
          <p:cNvPr id="10" name="Notched Right Arrow 9"/>
          <p:cNvSpPr/>
          <p:nvPr/>
        </p:nvSpPr>
        <p:spPr>
          <a:xfrm>
            <a:off x="4351781" y="2398778"/>
            <a:ext cx="1210819" cy="655865"/>
          </a:xfrm>
          <a:prstGeom prst="notched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DDE4EB"/>
                </a:solidFill>
                <a:effectLst/>
                <a:uLnTx/>
                <a:uFillTx/>
                <a:latin typeface="Times New Roman" pitchFamily="18" charset="0"/>
                <a:ea typeface="+mn-ea"/>
                <a:cs typeface="Times New Roman" pitchFamily="18" charset="0"/>
              </a:rPr>
              <a:t>Sau</a:t>
            </a:r>
          </a:p>
        </p:txBody>
      </p:sp>
    </p:spTree>
    <p:extLst>
      <p:ext uri="{BB962C8B-B14F-4D97-AF65-F5344CB8AC3E}">
        <p14:creationId xmlns:p14="http://schemas.microsoft.com/office/powerpoint/2010/main" val="3327316578"/>
      </p:ext>
    </p:extLst>
  </p:cSld>
  <p:clrMapOvr>
    <a:masterClrMapping/>
  </p:clrMapOvr>
</p:sld>
</file>

<file path=ppt/theme/theme1.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Times New Roman"/>
        <a:ea typeface=""/>
        <a:cs typeface="Times New Roman"/>
      </a:majorFont>
      <a:minorFont>
        <a:latin typeface="Times New Roman"/>
        <a:ea typeface=""/>
        <a:cs typeface="Times New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Times New Roman" pitchFamily="18" charset="0"/>
            <a:cs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Times New Roman" pitchFamily="18" charset="0"/>
            <a:cs typeface="Times New Roman" pitchFamily="18" charset="0"/>
          </a:defRPr>
        </a:defPPr>
      </a:lstStyle>
    </a:lnDef>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571TGp_business_light">
  <a:themeElements>
    <a:clrScheme name="Default Design 2">
      <a:dk1>
        <a:srgbClr val="000000"/>
      </a:dk1>
      <a:lt1>
        <a:srgbClr val="C1D0DD"/>
      </a:lt1>
      <a:dk2>
        <a:srgbClr val="335175"/>
      </a:dk2>
      <a:lt2>
        <a:srgbClr val="7C92B6"/>
      </a:lt2>
      <a:accent1>
        <a:srgbClr val="4B93D5"/>
      </a:accent1>
      <a:accent2>
        <a:srgbClr val="65B737"/>
      </a:accent2>
      <a:accent3>
        <a:srgbClr val="DDE4EB"/>
      </a:accent3>
      <a:accent4>
        <a:srgbClr val="000000"/>
      </a:accent4>
      <a:accent5>
        <a:srgbClr val="B1C8E7"/>
      </a:accent5>
      <a:accent6>
        <a:srgbClr val="5BA631"/>
      </a:accent6>
      <a:hlink>
        <a:srgbClr val="CF9F49"/>
      </a:hlink>
      <a:folHlink>
        <a:srgbClr val="C382D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CAD4CF"/>
        </a:lt1>
        <a:dk2>
          <a:srgbClr val="425462"/>
        </a:dk2>
        <a:lt2>
          <a:srgbClr val="768A7B"/>
        </a:lt2>
        <a:accent1>
          <a:srgbClr val="DE608D"/>
        </a:accent1>
        <a:accent2>
          <a:srgbClr val="35ADE3"/>
        </a:accent2>
        <a:accent3>
          <a:srgbClr val="E1E6E4"/>
        </a:accent3>
        <a:accent4>
          <a:srgbClr val="000000"/>
        </a:accent4>
        <a:accent5>
          <a:srgbClr val="ECB6C5"/>
        </a:accent5>
        <a:accent6>
          <a:srgbClr val="2F9CCE"/>
        </a:accent6>
        <a:hlink>
          <a:srgbClr val="F6AE44"/>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C1D0DD"/>
        </a:lt1>
        <a:dk2>
          <a:srgbClr val="335175"/>
        </a:dk2>
        <a:lt2>
          <a:srgbClr val="7C92B6"/>
        </a:lt2>
        <a:accent1>
          <a:srgbClr val="4B93D5"/>
        </a:accent1>
        <a:accent2>
          <a:srgbClr val="65B737"/>
        </a:accent2>
        <a:accent3>
          <a:srgbClr val="DDE4EB"/>
        </a:accent3>
        <a:accent4>
          <a:srgbClr val="000000"/>
        </a:accent4>
        <a:accent5>
          <a:srgbClr val="B1C8E7"/>
        </a:accent5>
        <a:accent6>
          <a:srgbClr val="5BA631"/>
        </a:accent6>
        <a:hlink>
          <a:srgbClr val="CF9F49"/>
        </a:hlink>
        <a:folHlink>
          <a:srgbClr val="C382D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DDD3C9"/>
        </a:lt1>
        <a:dk2>
          <a:srgbClr val="514639"/>
        </a:dk2>
        <a:lt2>
          <a:srgbClr val="A7938B"/>
        </a:lt2>
        <a:accent1>
          <a:srgbClr val="BF9733"/>
        </a:accent1>
        <a:accent2>
          <a:srgbClr val="7FB22C"/>
        </a:accent2>
        <a:accent3>
          <a:srgbClr val="EBE6E1"/>
        </a:accent3>
        <a:accent4>
          <a:srgbClr val="000000"/>
        </a:accent4>
        <a:accent5>
          <a:srgbClr val="DCC9AD"/>
        </a:accent5>
        <a:accent6>
          <a:srgbClr val="72A127"/>
        </a:accent6>
        <a:hlink>
          <a:srgbClr val="D56575"/>
        </a:hlink>
        <a:folHlink>
          <a:srgbClr val="4E8FC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48798F28075534DAA674932917787E7" ma:contentTypeVersion="5" ma:contentTypeDescription="Create a new document." ma:contentTypeScope="" ma:versionID="71abc1db4b61265c9c6aa04c5a40b063">
  <xsd:schema xmlns:xsd="http://www.w3.org/2001/XMLSchema" xmlns:xs="http://www.w3.org/2001/XMLSchema" xmlns:p="http://schemas.microsoft.com/office/2006/metadata/properties" xmlns:ns2="c6fb040c-ad48-49fd-8b5d-a037bae877bc" targetNamespace="http://schemas.microsoft.com/office/2006/metadata/properties" ma:root="true" ma:fieldsID="2257f1d845998ea6ea41647d9ff3c15c" ns2:_="">
    <xsd:import namespace="c6fb040c-ad48-49fd-8b5d-a037bae877b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6fb040c-ad48-49fd-8b5d-a037bae877b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316901-6022-48FC-84A5-06A5C1351119}"/>
</file>

<file path=customXml/itemProps2.xml><?xml version="1.0" encoding="utf-8"?>
<ds:datastoreItem xmlns:ds="http://schemas.openxmlformats.org/officeDocument/2006/customXml" ds:itemID="{89CD83A3-13FF-41F4-8520-FFAE2419D673}"/>
</file>

<file path=customXml/itemProps3.xml><?xml version="1.0" encoding="utf-8"?>
<ds:datastoreItem xmlns:ds="http://schemas.openxmlformats.org/officeDocument/2006/customXml" ds:itemID="{A4FF5CEF-FEE7-47EB-A251-EDBCEE0AC90E}"/>
</file>

<file path=docProps/app.xml><?xml version="1.0" encoding="utf-8"?>
<Properties xmlns="http://schemas.openxmlformats.org/officeDocument/2006/extended-properties" xmlns:vt="http://schemas.openxmlformats.org/officeDocument/2006/docPropsVTypes">
  <Template>Edge</Template>
  <TotalTime>11515</TotalTime>
  <Words>6993</Words>
  <Application>Microsoft Office PowerPoint</Application>
  <PresentationFormat>On-screen Show (4:3)</PresentationFormat>
  <Paragraphs>890</Paragraphs>
  <Slides>96</Slides>
  <Notes>55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96</vt:i4>
      </vt:variant>
    </vt:vector>
  </HeadingPairs>
  <TitlesOfParts>
    <vt:vector size="102" baseType="lpstr">
      <vt:lpstr>Arial</vt:lpstr>
      <vt:lpstr>Symbol</vt:lpstr>
      <vt:lpstr>Times New Roman</vt:lpstr>
      <vt:lpstr>Wingdings</vt:lpstr>
      <vt:lpstr>Edge</vt:lpstr>
      <vt:lpstr>571TGp_business_light</vt:lpstr>
      <vt:lpstr>Tổng quan về chính sách ATTT</vt:lpstr>
      <vt:lpstr>Nội dung chính</vt:lpstr>
      <vt:lpstr>1.1 CS ATTT</vt:lpstr>
      <vt:lpstr>1.1.1 Định nghĩa</vt:lpstr>
      <vt:lpstr>1.1.1 Định nghĩa (..)</vt:lpstr>
      <vt:lpstr>1.1 CS ATTT (..)</vt:lpstr>
      <vt:lpstr>1.1.1 Định nghĩa (..)</vt:lpstr>
      <vt:lpstr>1.1 CS ATTT</vt:lpstr>
      <vt:lpstr>1.1 CS ATTT</vt:lpstr>
      <vt:lpstr>1.1 CS ATTT (..)</vt:lpstr>
      <vt:lpstr>1.1 CS ATTT (..)</vt:lpstr>
      <vt:lpstr>1.1.2 CS ATTT phù hợp ở đâu trong một tổ chức?</vt:lpstr>
      <vt:lpstr>1.1.3 Tại sao CS ATTT lại quan trọng?</vt:lpstr>
      <vt:lpstr>1.1.3.1 CS giúp hỗ trợ vận hành thành công</vt:lpstr>
      <vt:lpstr>1.1.3.2 Thách thức đối với việc vận hành không có CS</vt:lpstr>
      <vt:lpstr>1.1.3.2 Thách thức đối với việc vận hành không có CS (..)</vt:lpstr>
      <vt:lpstr>1.1.3.2 Thách thức đối với việc vận hành không có CS (..)</vt:lpstr>
      <vt:lpstr>1.1.3.2 Thách thức đối với việc vận hành không có CS (..)</vt:lpstr>
      <vt:lpstr>1.1.3.3 Hiểm họa khi không thực thi CS</vt:lpstr>
      <vt:lpstr>1.1.3.4 Hiểm họa khi thực hiện CS sai</vt:lpstr>
      <vt:lpstr>1.1.3.4 Hiểm họa khi thực hiện CS sai (..)</vt:lpstr>
      <vt:lpstr>1.1.3.4 Hiểm họa khi thực hiện CS sai (..)</vt:lpstr>
      <vt:lpstr>1.1.3.4 Hiểm họa khi thực hiện CS sai (..)</vt:lpstr>
      <vt:lpstr>1.1.3 Tại sao CS ATTT lại quan trọng? (..)</vt:lpstr>
      <vt:lpstr>1.1.3 Tại sao CS ATTT lại quan trọng? (..)</vt:lpstr>
      <vt:lpstr>1.1.3 Tại sao CS ATTT lại quan trọng? (..)</vt:lpstr>
      <vt:lpstr>1.1.4 Khi nào cần CS ATTT? </vt:lpstr>
      <vt:lpstr>1.1.4 Khi nào cần CS ATTT? (..) </vt:lpstr>
      <vt:lpstr>1.1.4 Khi nào cần CS ATTT? (..) </vt:lpstr>
      <vt:lpstr>1.1.4 Khi nào cần CS ATTT? (..)</vt:lpstr>
      <vt:lpstr>1.1.4 Khi nào cần CS ATTT? (..)</vt:lpstr>
      <vt:lpstr>1.1.4 Khi nào cần CS ATTT? (..)</vt:lpstr>
      <vt:lpstr>1.1.4 Khi nào cần CS ATTT? (..)</vt:lpstr>
      <vt:lpstr>1.1.4 Khi nào cần CS ATTT? (..)</vt:lpstr>
      <vt:lpstr>1.1.5 Thách thức trong việc đạt được sự chấp nhận và bắt buộc tuân thủ CS</vt:lpstr>
      <vt:lpstr>1.1.5 Thách thức trong việc đạt được sự chấp nhận và bắt buộc tuân thủ CS  (..)</vt:lpstr>
      <vt:lpstr>1.1.5 Thách thức trong việc đạt được sự chấp nhận và bắt buộc tuân thủ CS (..)</vt:lpstr>
      <vt:lpstr>1.2 Khung CS ATTT</vt:lpstr>
      <vt:lpstr>1.2.1 Định nghĩa</vt:lpstr>
      <vt:lpstr>1.2.2 Lợi ích sử dụng</vt:lpstr>
      <vt:lpstr>1.2.3 CS/Điều lệ khung chương trình</vt:lpstr>
      <vt:lpstr>1.2.3 CS/Điều lệ khung chương trình</vt:lpstr>
      <vt:lpstr>1.2.3 CS/Điều lệ khung chương trình</vt:lpstr>
      <vt:lpstr>1.2.3 CS/Điều lệ khung chương trình</vt:lpstr>
      <vt:lpstr>1.2.3 CS/Điều lệ khung chương trình</vt:lpstr>
      <vt:lpstr>1.2.3 CS/Điều lệ khung chương trình</vt:lpstr>
      <vt:lpstr>1.2.3 CS/Điều lệ khung chương trình</vt:lpstr>
      <vt:lpstr>1.2.3 CS/Điều lệ khung chương trình</vt:lpstr>
      <vt:lpstr>1.2.4 Mối quan hệ của các tài liệu trong khung CS</vt:lpstr>
      <vt:lpstr>Chuẩn</vt:lpstr>
      <vt:lpstr>Chuẩn (..)</vt:lpstr>
      <vt:lpstr>Chuẩn (..)</vt:lpstr>
      <vt:lpstr>Chuẩn dành riêng cho vấn đề</vt:lpstr>
      <vt:lpstr>Chuẩn dành riêng cho vấn đề (..)</vt:lpstr>
      <vt:lpstr>Chuẩn dành riêng cho vấn đề (..)</vt:lpstr>
      <vt:lpstr>Chuẩn dành riêng cho vấn đề (..)</vt:lpstr>
      <vt:lpstr>Chuẩn dành riêng cho vấn đề (..)</vt:lpstr>
      <vt:lpstr>Chuẩn dành riêng cho vấn đề (..)</vt:lpstr>
      <vt:lpstr>Chuẩn dành riêng cho vấn đề (..)</vt:lpstr>
      <vt:lpstr>Chuẩn dành riêng cho vấn đề (..)</vt:lpstr>
      <vt:lpstr>Chuẩn dành riêng cho hệ thống</vt:lpstr>
      <vt:lpstr>Thủ tục</vt:lpstr>
      <vt:lpstr>Thủ tục (..)</vt:lpstr>
      <vt:lpstr>Thủ tục (..)</vt:lpstr>
      <vt:lpstr>Hướng dẫn</vt:lpstr>
      <vt:lpstr>1.2.5 Khung CS chuẩn công nghiệp</vt:lpstr>
      <vt:lpstr>COBIT</vt:lpstr>
      <vt:lpstr>COBIT</vt:lpstr>
      <vt:lpstr>COBIT</vt:lpstr>
      <vt:lpstr>COBIT</vt:lpstr>
      <vt:lpstr>COBIT</vt:lpstr>
      <vt:lpstr>COBIT</vt:lpstr>
      <vt:lpstr>COBIT</vt:lpstr>
      <vt:lpstr>COBIT</vt:lpstr>
      <vt:lpstr>ISO/IEC 27002:2005</vt:lpstr>
      <vt:lpstr>ISO/IEC 27002:2005 (..)</vt:lpstr>
      <vt:lpstr>ISO/IEC 27002:2005 (..)</vt:lpstr>
      <vt:lpstr>ISO/IEC 27002:2005 (..)</vt:lpstr>
      <vt:lpstr>ISO/IEC 27002:2005 (..)</vt:lpstr>
      <vt:lpstr>ISO/IEC 27002:2005 (..)</vt:lpstr>
      <vt:lpstr>ISO/IEC 27002:2005 (..)</vt:lpstr>
      <vt:lpstr>ISO/IEC 27002:2005 (..)</vt:lpstr>
      <vt:lpstr>ISO/IEC 27002:2005 (..)</vt:lpstr>
      <vt:lpstr>ISO/IEC 27002:2005 (..)</vt:lpstr>
      <vt:lpstr>ISO/IEC 27002:2005 (..)</vt:lpstr>
      <vt:lpstr>ISO/IEC 27002:2005 (..)</vt:lpstr>
      <vt:lpstr>ISO/IEC 27002:2005 (..)</vt:lpstr>
      <vt:lpstr>ISO/IEC 27002:2005 (..)</vt:lpstr>
      <vt:lpstr>ISO/IEC 27002:2005 (..)</vt:lpstr>
      <vt:lpstr>ISO/IEC 27002:2005 (..)</vt:lpstr>
      <vt:lpstr>NIST SP 800-53</vt:lpstr>
      <vt:lpstr>NIST SP 800-53 (..)</vt:lpstr>
      <vt:lpstr>1.2.6 Những thực hành tốt cho việc tạo khung CS ATTT</vt:lpstr>
      <vt:lpstr>1.2.6 Những thực hành tốt cho việc tạo khung CS ATTT (..)</vt:lpstr>
      <vt:lpstr>Ôn tập chương 1</vt:lpstr>
      <vt:lpstr>Các khái niệm cơ bản</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Administrator</dc:creator>
  <cp:lastModifiedBy>Trung.Duy.Pham</cp:lastModifiedBy>
  <cp:revision>725</cp:revision>
  <dcterms:created xsi:type="dcterms:W3CDTF">2008-06-09T23:49:39Z</dcterms:created>
  <dcterms:modified xsi:type="dcterms:W3CDTF">2021-11-11T12:00:35Z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0x010100248798F28075534DAA674932917787E7</vt:lpwstr>
  </property>
</Properties>
</file>

<file path=docProps/thumbnail.jpeg>
</file>